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50C4054-B628-4E10-87FE-793B7DCD1167}">
  <a:tblStyle styleId="{B50C4054-B628-4E10-87FE-793B7DCD1167}"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3F76A145-633A-4B0A-9B7F-F6C889CDAF4D}"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53EB4A98-929A-4679-8F14-A7643CA9DA1C}" styleName="Table_2">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2" d="100"/>
          <a:sy n="102" d="100"/>
        </p:scale>
        <p:origin x="-456"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86394769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9" name="Shape 2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7"/>
        <p:cNvGrpSpPr/>
        <p:nvPr/>
      </p:nvGrpSpPr>
      <p:grpSpPr>
        <a:xfrm>
          <a:off x="0" y="0"/>
          <a:ext cx="0" cy="0"/>
          <a:chOff x="0" y="0"/>
          <a:chExt cx="0" cy="0"/>
        </a:xfrm>
      </p:grpSpPr>
      <p:sp>
        <p:nvSpPr>
          <p:cNvPr id="48" name="Shape 48"/>
          <p:cNvSpPr/>
          <p:nvPr/>
        </p:nvSpPr>
        <p:spPr>
          <a:xfrm>
            <a:off x="0" y="0"/>
            <a:ext cx="9144000" cy="3723299"/>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49" name="Shape 49"/>
          <p:cNvSpPr txBox="1">
            <a:spLocks noGrp="1"/>
          </p:cNvSpPr>
          <p:nvPr>
            <p:ph type="ctrTitle"/>
          </p:nvPr>
        </p:nvSpPr>
        <p:spPr>
          <a:xfrm>
            <a:off x="391160" y="1433988"/>
            <a:ext cx="8351399" cy="421499"/>
          </a:xfrm>
          <a:prstGeom prst="rect">
            <a:avLst/>
          </a:prstGeom>
        </p:spPr>
        <p:txBody>
          <a:bodyPr lIns="91425" tIns="91425" rIns="91425" bIns="91425" anchor="ctr" anchorCtr="0"/>
          <a:lstStyle>
            <a:lvl1pPr>
              <a:spcBef>
                <a:spcPts val="0"/>
              </a:spcBef>
              <a:buClr>
                <a:schemeClr val="lt1"/>
              </a:buClr>
              <a:buSzPct val="100000"/>
              <a:buFont typeface="Tahoma"/>
              <a:defRPr sz="3600">
                <a:solidFill>
                  <a:schemeClr val="lt1"/>
                </a:solidFill>
                <a:latin typeface="Tahoma"/>
                <a:ea typeface="Tahoma"/>
                <a:cs typeface="Tahoma"/>
                <a:sym typeface="Tahoma"/>
              </a:defRPr>
            </a:lvl1pPr>
            <a:lvl2pPr>
              <a:spcBef>
                <a:spcPts val="0"/>
              </a:spcBef>
              <a:buClr>
                <a:schemeClr val="lt1"/>
              </a:buClr>
              <a:buSzPct val="100000"/>
              <a:buFont typeface="Tahoma"/>
              <a:defRPr sz="3600">
                <a:solidFill>
                  <a:schemeClr val="lt1"/>
                </a:solidFill>
                <a:latin typeface="Tahoma"/>
                <a:ea typeface="Tahoma"/>
                <a:cs typeface="Tahoma"/>
                <a:sym typeface="Tahoma"/>
              </a:defRPr>
            </a:lvl2pPr>
            <a:lvl3pPr>
              <a:spcBef>
                <a:spcPts val="0"/>
              </a:spcBef>
              <a:buClr>
                <a:schemeClr val="lt1"/>
              </a:buClr>
              <a:buSzPct val="100000"/>
              <a:buFont typeface="Tahoma"/>
              <a:defRPr sz="3600">
                <a:solidFill>
                  <a:schemeClr val="lt1"/>
                </a:solidFill>
                <a:latin typeface="Tahoma"/>
                <a:ea typeface="Tahoma"/>
                <a:cs typeface="Tahoma"/>
                <a:sym typeface="Tahoma"/>
              </a:defRPr>
            </a:lvl3pPr>
            <a:lvl4pPr>
              <a:spcBef>
                <a:spcPts val="0"/>
              </a:spcBef>
              <a:buClr>
                <a:schemeClr val="lt1"/>
              </a:buClr>
              <a:buSzPct val="100000"/>
              <a:buFont typeface="Tahoma"/>
              <a:defRPr sz="3600">
                <a:solidFill>
                  <a:schemeClr val="lt1"/>
                </a:solidFill>
                <a:latin typeface="Tahoma"/>
                <a:ea typeface="Tahoma"/>
                <a:cs typeface="Tahoma"/>
                <a:sym typeface="Tahoma"/>
              </a:defRPr>
            </a:lvl4pPr>
            <a:lvl5pPr>
              <a:spcBef>
                <a:spcPts val="0"/>
              </a:spcBef>
              <a:buClr>
                <a:schemeClr val="lt1"/>
              </a:buClr>
              <a:buSzPct val="100000"/>
              <a:buFont typeface="Tahoma"/>
              <a:defRPr sz="3600">
                <a:solidFill>
                  <a:schemeClr val="lt1"/>
                </a:solidFill>
                <a:latin typeface="Tahoma"/>
                <a:ea typeface="Tahoma"/>
                <a:cs typeface="Tahoma"/>
                <a:sym typeface="Tahoma"/>
              </a:defRPr>
            </a:lvl5pPr>
            <a:lvl6pPr>
              <a:spcBef>
                <a:spcPts val="0"/>
              </a:spcBef>
              <a:buClr>
                <a:schemeClr val="lt1"/>
              </a:buClr>
              <a:buSzPct val="100000"/>
              <a:buFont typeface="Tahoma"/>
              <a:defRPr sz="3600">
                <a:solidFill>
                  <a:schemeClr val="lt1"/>
                </a:solidFill>
                <a:latin typeface="Tahoma"/>
                <a:ea typeface="Tahoma"/>
                <a:cs typeface="Tahoma"/>
                <a:sym typeface="Tahoma"/>
              </a:defRPr>
            </a:lvl6pPr>
            <a:lvl7pPr>
              <a:spcBef>
                <a:spcPts val="0"/>
              </a:spcBef>
              <a:buClr>
                <a:schemeClr val="lt1"/>
              </a:buClr>
              <a:buSzPct val="100000"/>
              <a:buFont typeface="Tahoma"/>
              <a:defRPr sz="3600">
                <a:solidFill>
                  <a:schemeClr val="lt1"/>
                </a:solidFill>
                <a:latin typeface="Tahoma"/>
                <a:ea typeface="Tahoma"/>
                <a:cs typeface="Tahoma"/>
                <a:sym typeface="Tahoma"/>
              </a:defRPr>
            </a:lvl7pPr>
            <a:lvl8pPr>
              <a:spcBef>
                <a:spcPts val="0"/>
              </a:spcBef>
              <a:buClr>
                <a:schemeClr val="lt1"/>
              </a:buClr>
              <a:buSzPct val="100000"/>
              <a:buFont typeface="Tahoma"/>
              <a:defRPr sz="3600">
                <a:solidFill>
                  <a:schemeClr val="lt1"/>
                </a:solidFill>
                <a:latin typeface="Tahoma"/>
                <a:ea typeface="Tahoma"/>
                <a:cs typeface="Tahoma"/>
                <a:sym typeface="Tahoma"/>
              </a:defRPr>
            </a:lvl8pPr>
            <a:lvl9pPr>
              <a:spcBef>
                <a:spcPts val="0"/>
              </a:spcBef>
              <a:buClr>
                <a:schemeClr val="lt1"/>
              </a:buClr>
              <a:buSzPct val="100000"/>
              <a:buFont typeface="Tahoma"/>
              <a:defRPr sz="3600">
                <a:solidFill>
                  <a:schemeClr val="lt1"/>
                </a:solidFill>
                <a:latin typeface="Tahoma"/>
                <a:ea typeface="Tahoma"/>
                <a:cs typeface="Tahoma"/>
                <a:sym typeface="Tahoma"/>
              </a:defRPr>
            </a:lvl9pPr>
          </a:lstStyle>
          <a:p>
            <a:endParaRPr/>
          </a:p>
        </p:txBody>
      </p:sp>
      <p:sp>
        <p:nvSpPr>
          <p:cNvPr id="50" name="Shape 50"/>
          <p:cNvSpPr txBox="1">
            <a:spLocks noGrp="1"/>
          </p:cNvSpPr>
          <p:nvPr>
            <p:ph type="subTitle" idx="1"/>
          </p:nvPr>
        </p:nvSpPr>
        <p:spPr>
          <a:xfrm>
            <a:off x="403761" y="1982435"/>
            <a:ext cx="8342400" cy="342300"/>
          </a:xfrm>
          <a:prstGeom prst="rect">
            <a:avLst/>
          </a:prstGeom>
        </p:spPr>
        <p:txBody>
          <a:bodyPr lIns="91425" tIns="91425" rIns="91425" bIns="91425" anchor="ctr" anchorCtr="0"/>
          <a:lstStyle>
            <a:lvl1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1pPr>
            <a:lvl2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2pPr>
            <a:lvl3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3pPr>
            <a:lvl4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4pPr>
            <a:lvl5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5pPr>
            <a:lvl6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6pPr>
            <a:lvl7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7pPr>
            <a:lvl8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8pPr>
            <a:lvl9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9pPr>
          </a:lstStyle>
          <a:p>
            <a:endParaRPr/>
          </a:p>
        </p:txBody>
      </p:sp>
      <p:cxnSp>
        <p:nvCxnSpPr>
          <p:cNvPr id="51" name="Shape 51"/>
          <p:cNvCxnSpPr/>
          <p:nvPr/>
        </p:nvCxnSpPr>
        <p:spPr>
          <a:xfrm>
            <a:off x="2258800" y="1912668"/>
            <a:ext cx="4621799" cy="10799"/>
          </a:xfrm>
          <a:prstGeom prst="straightConnector1">
            <a:avLst/>
          </a:prstGeom>
          <a:noFill/>
          <a:ln w="25400" cap="rnd">
            <a:solidFill>
              <a:schemeClr val="accent2"/>
            </a:solidFill>
            <a:prstDash val="dot"/>
            <a:round/>
            <a:headEnd type="none" w="med" len="med"/>
            <a:tailEnd type="none" w="med" len="med"/>
          </a:ln>
        </p:spPr>
      </p:cxnSp>
      <p:sp>
        <p:nvSpPr>
          <p:cNvPr id="52" name="Shape 52"/>
          <p:cNvSpPr/>
          <p:nvPr/>
        </p:nvSpPr>
        <p:spPr>
          <a:xfrm>
            <a:off x="0" y="3030297"/>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3"/>
        <p:cNvGrpSpPr/>
        <p:nvPr/>
      </p:nvGrpSpPr>
      <p:grpSpPr>
        <a:xfrm>
          <a:off x="0" y="0"/>
          <a:ext cx="0" cy="0"/>
          <a:chOff x="0" y="0"/>
          <a:chExt cx="0" cy="0"/>
        </a:xfrm>
      </p:grpSpPr>
      <p:sp>
        <p:nvSpPr>
          <p:cNvPr id="54" name="Shape 54"/>
          <p:cNvSpPr/>
          <p:nvPr/>
        </p:nvSpPr>
        <p:spPr>
          <a:xfrm>
            <a:off x="0" y="0"/>
            <a:ext cx="9144000" cy="937200"/>
          </a:xfrm>
          <a:prstGeom prst="rect">
            <a:avLst/>
          </a:prstGeom>
          <a:solidFill>
            <a:srgbClr val="0C0C0C"/>
          </a:solidFill>
          <a:ln>
            <a:noFill/>
          </a:ln>
        </p:spPr>
        <p:txBody>
          <a:bodyPr lIns="91425" tIns="45700" rIns="91425" bIns="45700" anchor="ctr" anchorCtr="0">
            <a:noAutofit/>
          </a:bodyPr>
          <a:lstStyle/>
          <a:p>
            <a:pPr>
              <a:spcBef>
                <a:spcPts val="0"/>
              </a:spcBef>
              <a:buNone/>
            </a:pPr>
            <a:endParaRPr/>
          </a:p>
        </p:txBody>
      </p:sp>
      <p:sp>
        <p:nvSpPr>
          <p:cNvPr id="55" name="Shape 55"/>
          <p:cNvSpPr/>
          <p:nvPr/>
        </p:nvSpPr>
        <p:spPr>
          <a:xfrm>
            <a:off x="0" y="226265"/>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56" name="Shape 56"/>
          <p:cNvCxnSpPr/>
          <p:nvPr/>
        </p:nvCxnSpPr>
        <p:spPr>
          <a:xfrm rot="10800000" flipH="1">
            <a:off x="2258963" y="783855"/>
            <a:ext cx="4602300" cy="6900"/>
          </a:xfrm>
          <a:prstGeom prst="straightConnector1">
            <a:avLst/>
          </a:prstGeom>
          <a:noFill/>
          <a:ln w="25400" cap="rnd">
            <a:solidFill>
              <a:schemeClr val="accent2"/>
            </a:solidFill>
            <a:prstDash val="dot"/>
            <a:round/>
            <a:headEnd type="none" w="med" len="med"/>
            <a:tailEnd type="none" w="med" len="med"/>
          </a:ln>
        </p:spPr>
      </p:cxnSp>
      <p:sp>
        <p:nvSpPr>
          <p:cNvPr id="57" name="Shape 57"/>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8" name="Shape 58"/>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59"/>
        <p:cNvGrpSpPr/>
        <p:nvPr/>
      </p:nvGrpSpPr>
      <p:grpSpPr>
        <a:xfrm>
          <a:off x="0" y="0"/>
          <a:ext cx="0" cy="0"/>
          <a:chOff x="0" y="0"/>
          <a:chExt cx="0" cy="0"/>
        </a:xfrm>
      </p:grpSpPr>
      <p:sp>
        <p:nvSpPr>
          <p:cNvPr id="60" name="Shape 60"/>
          <p:cNvSpPr/>
          <p:nvPr/>
        </p:nvSpPr>
        <p:spPr>
          <a:xfrm>
            <a:off x="0" y="0"/>
            <a:ext cx="4456799" cy="4708799"/>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61" name="Shape 61"/>
          <p:cNvSpPr/>
          <p:nvPr/>
        </p:nvSpPr>
        <p:spPr>
          <a:xfrm flipH="1">
            <a:off x="3434" y="3759780"/>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62" name="Shape 62"/>
          <p:cNvCxnSpPr/>
          <p:nvPr/>
        </p:nvCxnSpPr>
        <p:spPr>
          <a:xfrm>
            <a:off x="409699" y="744077"/>
            <a:ext cx="3660000" cy="0"/>
          </a:xfrm>
          <a:prstGeom prst="straightConnector1">
            <a:avLst/>
          </a:prstGeom>
          <a:noFill/>
          <a:ln w="25400" cap="rnd">
            <a:solidFill>
              <a:schemeClr val="accent2"/>
            </a:solidFill>
            <a:prstDash val="dot"/>
            <a:round/>
            <a:headEnd type="none" w="med" len="med"/>
            <a:tailEnd type="none" w="med" len="med"/>
          </a:ln>
        </p:spPr>
      </p:cxnSp>
      <p:sp>
        <p:nvSpPr>
          <p:cNvPr id="63" name="Shape 63"/>
          <p:cNvSpPr txBox="1">
            <a:spLocks noGrp="1"/>
          </p:cNvSpPr>
          <p:nvPr>
            <p:ph type="body" idx="1"/>
          </p:nvPr>
        </p:nvSpPr>
        <p:spPr>
          <a:xfrm>
            <a:off x="457200" y="1200150"/>
            <a:ext cx="3550799" cy="3630300"/>
          </a:xfrm>
          <a:prstGeom prst="rect">
            <a:avLst/>
          </a:prstGeom>
        </p:spPr>
        <p:txBody>
          <a:bodyPr lIns="91425" tIns="91425" rIns="91425" bIns="91425" anchor="t" anchorCtr="0"/>
          <a:lstStyle>
            <a:lvl1pPr>
              <a:spcBef>
                <a:spcPts val="0"/>
              </a:spcBef>
              <a:defRPr>
                <a:solidFill>
                  <a:schemeClr val="lt1"/>
                </a:solidFill>
                <a:latin typeface="Times New Roman"/>
                <a:ea typeface="Times New Roman"/>
                <a:cs typeface="Times New Roman"/>
                <a:sym typeface="Times New Roman"/>
              </a:defRPr>
            </a:lvl1pPr>
            <a:lvl2pPr>
              <a:spcBef>
                <a:spcPts val="0"/>
              </a:spcBef>
              <a:defRPr>
                <a:solidFill>
                  <a:schemeClr val="lt1"/>
                </a:solidFill>
                <a:latin typeface="Times New Roman"/>
                <a:ea typeface="Times New Roman"/>
                <a:cs typeface="Times New Roman"/>
                <a:sym typeface="Times New Roman"/>
              </a:defRPr>
            </a:lvl2pPr>
            <a:lvl3pPr>
              <a:spcBef>
                <a:spcPts val="0"/>
              </a:spcBef>
              <a:defRPr>
                <a:solidFill>
                  <a:schemeClr val="lt1"/>
                </a:solidFill>
                <a:latin typeface="Times New Roman"/>
                <a:ea typeface="Times New Roman"/>
                <a:cs typeface="Times New Roman"/>
                <a:sym typeface="Times New Roman"/>
              </a:defRPr>
            </a:lvl3pPr>
            <a:lvl4pPr>
              <a:spcBef>
                <a:spcPts val="0"/>
              </a:spcBef>
              <a:defRPr>
                <a:solidFill>
                  <a:schemeClr val="lt1"/>
                </a:solidFill>
                <a:latin typeface="Times New Roman"/>
                <a:ea typeface="Times New Roman"/>
                <a:cs typeface="Times New Roman"/>
                <a:sym typeface="Times New Roman"/>
              </a:defRPr>
            </a:lvl4pPr>
            <a:lvl5pPr>
              <a:spcBef>
                <a:spcPts val="0"/>
              </a:spcBef>
              <a:defRPr>
                <a:solidFill>
                  <a:schemeClr val="lt1"/>
                </a:solidFill>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64" name="Shape 64"/>
          <p:cNvSpPr txBox="1">
            <a:spLocks noGrp="1"/>
          </p:cNvSpPr>
          <p:nvPr>
            <p:ph type="title"/>
          </p:nvPr>
        </p:nvSpPr>
        <p:spPr>
          <a:xfrm>
            <a:off x="457200" y="13321"/>
            <a:ext cx="3550799" cy="857400"/>
          </a:xfrm>
          <a:prstGeom prst="rect">
            <a:avLst/>
          </a:prstGeom>
        </p:spPr>
        <p:txBody>
          <a:bodyPr lIns="91425" tIns="91425" rIns="91425" bIns="91425" anchor="ctr" anchorCtr="0"/>
          <a:lstStyle>
            <a:lvl1pPr>
              <a:spcBef>
                <a:spcPts val="0"/>
              </a:spcBef>
              <a:defRPr sz="2400"/>
            </a:lvl1pPr>
            <a:lvl2pPr>
              <a:spcBef>
                <a:spcPts val="0"/>
              </a:spcBef>
              <a:defRPr sz="2400"/>
            </a:lvl2pPr>
            <a:lvl3pPr>
              <a:spcBef>
                <a:spcPts val="0"/>
              </a:spcBef>
              <a:defRPr sz="2400"/>
            </a:lvl3pPr>
            <a:lvl4pPr>
              <a:spcBef>
                <a:spcPts val="0"/>
              </a:spcBef>
              <a:defRPr sz="2400"/>
            </a:lvl4pPr>
            <a:lvl5pPr>
              <a:spcBef>
                <a:spcPts val="0"/>
              </a:spcBef>
              <a:defRPr sz="2400"/>
            </a:lvl5pPr>
            <a:lvl6pPr>
              <a:spcBef>
                <a:spcPts val="0"/>
              </a:spcBef>
              <a:defRPr sz="2400"/>
            </a:lvl6pPr>
            <a:lvl7pPr>
              <a:spcBef>
                <a:spcPts val="0"/>
              </a:spcBef>
              <a:defRPr sz="2400"/>
            </a:lvl7pPr>
            <a:lvl8pPr>
              <a:spcBef>
                <a:spcPts val="0"/>
              </a:spcBef>
              <a:defRPr sz="2400"/>
            </a:lvl8pPr>
            <a:lvl9pPr>
              <a:spcBef>
                <a:spcPts val="0"/>
              </a:spcBef>
              <a:defRPr sz="2400"/>
            </a:lvl9pPr>
          </a:lstStyle>
          <a:p>
            <a:endParaRPr/>
          </a:p>
        </p:txBody>
      </p:sp>
      <p:sp>
        <p:nvSpPr>
          <p:cNvPr id="65" name="Shape 65"/>
          <p:cNvSpPr txBox="1">
            <a:spLocks noGrp="1"/>
          </p:cNvSpPr>
          <p:nvPr>
            <p:ph type="body" idx="2"/>
          </p:nvPr>
        </p:nvSpPr>
        <p:spPr>
          <a:xfrm>
            <a:off x="5021123" y="1200150"/>
            <a:ext cx="3550799"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p:nvPr/>
        </p:nvSpPr>
        <p:spPr>
          <a:xfrm>
            <a:off x="0" y="0"/>
            <a:ext cx="9144000" cy="937200"/>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68" name="Shape 68"/>
          <p:cNvSpPr/>
          <p:nvPr/>
        </p:nvSpPr>
        <p:spPr>
          <a:xfrm>
            <a:off x="0" y="226265"/>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69" name="Shape 69"/>
          <p:cNvCxnSpPr/>
          <p:nvPr/>
        </p:nvCxnSpPr>
        <p:spPr>
          <a:xfrm rot="10800000" flipH="1">
            <a:off x="2258963" y="783855"/>
            <a:ext cx="4602300" cy="6900"/>
          </a:xfrm>
          <a:prstGeom prst="straightConnector1">
            <a:avLst/>
          </a:prstGeom>
          <a:noFill/>
          <a:ln w="25400" cap="rnd">
            <a:solidFill>
              <a:schemeClr val="accent2"/>
            </a:solidFill>
            <a:prstDash val="dot"/>
            <a:round/>
            <a:headEnd type="none" w="med" len="med"/>
            <a:tailEnd type="none" w="med" len="med"/>
          </a:ln>
        </p:spPr>
      </p:cxnSp>
      <p:sp>
        <p:nvSpPr>
          <p:cNvPr id="70" name="Shape 70"/>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71"/>
        <p:cNvGrpSpPr/>
        <p:nvPr/>
      </p:nvGrpSpPr>
      <p:grpSpPr>
        <a:xfrm>
          <a:off x="0" y="0"/>
          <a:ext cx="0" cy="0"/>
          <a:chOff x="0" y="0"/>
          <a:chExt cx="0" cy="0"/>
        </a:xfrm>
      </p:grpSpPr>
      <p:sp>
        <p:nvSpPr>
          <p:cNvPr id="72" name="Shape 72"/>
          <p:cNvSpPr/>
          <p:nvPr/>
        </p:nvSpPr>
        <p:spPr>
          <a:xfrm rot="10800000">
            <a:off x="-5937" y="4110402"/>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73" name="Shape 73"/>
          <p:cNvCxnSpPr/>
          <p:nvPr/>
        </p:nvCxnSpPr>
        <p:spPr>
          <a:xfrm>
            <a:off x="388492" y="4409677"/>
            <a:ext cx="3708599" cy="3600"/>
          </a:xfrm>
          <a:prstGeom prst="straightConnector1">
            <a:avLst/>
          </a:prstGeom>
          <a:noFill/>
          <a:ln w="25400" cap="rnd">
            <a:solidFill>
              <a:schemeClr val="accent2"/>
            </a:solidFill>
            <a:prstDash val="dot"/>
            <a:round/>
            <a:headEnd type="none" w="med" len="med"/>
            <a:tailEnd type="none" w="med" len="med"/>
          </a:ln>
        </p:spPr>
      </p:cxnSp>
      <p:sp>
        <p:nvSpPr>
          <p:cNvPr id="74" name="Shape 74"/>
          <p:cNvSpPr txBox="1">
            <a:spLocks noGrp="1"/>
          </p:cNvSpPr>
          <p:nvPr>
            <p:ph type="body" idx="1"/>
          </p:nvPr>
        </p:nvSpPr>
        <p:spPr>
          <a:xfrm>
            <a:off x="388492" y="4493760"/>
            <a:ext cx="3644400" cy="387599"/>
          </a:xfrm>
          <a:prstGeom prst="rect">
            <a:avLst/>
          </a:prstGeom>
        </p:spPr>
        <p:txBody>
          <a:bodyPr lIns="91425" tIns="91425" rIns="91425" bIns="91425" anchor="t" anchorCtr="0"/>
          <a:lstStyle>
            <a:lvl1pPr>
              <a:spcBef>
                <a:spcPts val="0"/>
              </a:spcBef>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6209"/>
            <a:ext cx="9144067" cy="5137200"/>
            <a:chOff x="0" y="14677"/>
            <a:chExt cx="9144067" cy="6849600"/>
          </a:xfrm>
        </p:grpSpPr>
        <p:sp>
          <p:nvSpPr>
            <p:cNvPr id="6" name="Shape 6"/>
            <p:cNvSpPr/>
            <p:nvPr/>
          </p:nvSpPr>
          <p:spPr>
            <a:xfrm>
              <a:off x="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7" name="Shape 7"/>
            <p:cNvSpPr/>
            <p:nvPr/>
          </p:nvSpPr>
          <p:spPr>
            <a:xfrm>
              <a:off x="23483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8" name="Shape 8"/>
            <p:cNvSpPr/>
            <p:nvPr/>
          </p:nvSpPr>
          <p:spPr>
            <a:xfrm>
              <a:off x="46967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70451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a:off x="93935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a:off x="117419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2" name="Shape 12"/>
            <p:cNvSpPr/>
            <p:nvPr/>
          </p:nvSpPr>
          <p:spPr>
            <a:xfrm>
              <a:off x="140903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p:nvPr/>
          </p:nvSpPr>
          <p:spPr>
            <a:xfrm>
              <a:off x="164387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4" name="Shape 14"/>
            <p:cNvSpPr/>
            <p:nvPr/>
          </p:nvSpPr>
          <p:spPr>
            <a:xfrm>
              <a:off x="187871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a:off x="211355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a:off x="234839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7" name="Shape 17"/>
            <p:cNvSpPr/>
            <p:nvPr/>
          </p:nvSpPr>
          <p:spPr>
            <a:xfrm>
              <a:off x="258322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8" name="Shape 18"/>
            <p:cNvSpPr/>
            <p:nvPr/>
          </p:nvSpPr>
          <p:spPr>
            <a:xfrm>
              <a:off x="28180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9" name="Shape 19"/>
            <p:cNvSpPr/>
            <p:nvPr/>
          </p:nvSpPr>
          <p:spPr>
            <a:xfrm>
              <a:off x="305290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0" name="Shape 20"/>
            <p:cNvSpPr/>
            <p:nvPr/>
          </p:nvSpPr>
          <p:spPr>
            <a:xfrm>
              <a:off x="328774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a:off x="352258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2" name="Shape 22"/>
            <p:cNvSpPr/>
            <p:nvPr/>
          </p:nvSpPr>
          <p:spPr>
            <a:xfrm>
              <a:off x="375742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a:off x="399226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a:off x="422710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5" name="Shape 25"/>
            <p:cNvSpPr/>
            <p:nvPr/>
          </p:nvSpPr>
          <p:spPr>
            <a:xfrm>
              <a:off x="446194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a:off x="469678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a:off x="493161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a:off x="516645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9" name="Shape 29"/>
            <p:cNvSpPr/>
            <p:nvPr/>
          </p:nvSpPr>
          <p:spPr>
            <a:xfrm>
              <a:off x="540129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a:off x="563613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1" name="Shape 31"/>
            <p:cNvSpPr/>
            <p:nvPr/>
          </p:nvSpPr>
          <p:spPr>
            <a:xfrm>
              <a:off x="587097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a:off x="610581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3" name="Shape 33"/>
            <p:cNvSpPr/>
            <p:nvPr/>
          </p:nvSpPr>
          <p:spPr>
            <a:xfrm>
              <a:off x="634065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a:off x="657549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a:off x="681033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a:off x="704517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a:off x="728000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a:off x="751484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9" name="Shape 39"/>
            <p:cNvSpPr/>
            <p:nvPr/>
          </p:nvSpPr>
          <p:spPr>
            <a:xfrm>
              <a:off x="774968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0" name="Shape 40"/>
            <p:cNvSpPr/>
            <p:nvPr/>
          </p:nvSpPr>
          <p:spPr>
            <a:xfrm>
              <a:off x="798452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1" name="Shape 41"/>
            <p:cNvSpPr/>
            <p:nvPr/>
          </p:nvSpPr>
          <p:spPr>
            <a:xfrm>
              <a:off x="821936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2" name="Shape 42"/>
            <p:cNvSpPr/>
            <p:nvPr/>
          </p:nvSpPr>
          <p:spPr>
            <a:xfrm>
              <a:off x="845420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3" name="Shape 43"/>
            <p:cNvSpPr/>
            <p:nvPr/>
          </p:nvSpPr>
          <p:spPr>
            <a:xfrm>
              <a:off x="868904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4" name="Shape 44"/>
            <p:cNvSpPr/>
            <p:nvPr/>
          </p:nvSpPr>
          <p:spPr>
            <a:xfrm>
              <a:off x="89238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grpSp>
      <p:sp>
        <p:nvSpPr>
          <p:cNvPr id="45" name="Shape 4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a:spcBef>
                <a:spcPts val="0"/>
              </a:spcBef>
              <a:buClr>
                <a:srgbClr val="FFFFFF"/>
              </a:buClr>
              <a:buSzPct val="100000"/>
              <a:buNone/>
              <a:defRPr sz="4400">
                <a:solidFill>
                  <a:srgbClr val="FFFFFF"/>
                </a:solidFill>
              </a:defRPr>
            </a:lvl1pPr>
            <a:lvl2pPr algn="ctr">
              <a:spcBef>
                <a:spcPts val="0"/>
              </a:spcBef>
              <a:buClr>
                <a:srgbClr val="FFFFFF"/>
              </a:buClr>
              <a:buSzPct val="100000"/>
              <a:buNone/>
              <a:defRPr sz="4400">
                <a:solidFill>
                  <a:srgbClr val="FFFFFF"/>
                </a:solidFill>
              </a:defRPr>
            </a:lvl2pPr>
            <a:lvl3pPr algn="ctr">
              <a:spcBef>
                <a:spcPts val="0"/>
              </a:spcBef>
              <a:buClr>
                <a:srgbClr val="FFFFFF"/>
              </a:buClr>
              <a:buSzPct val="100000"/>
              <a:buNone/>
              <a:defRPr sz="4400">
                <a:solidFill>
                  <a:srgbClr val="FFFFFF"/>
                </a:solidFill>
              </a:defRPr>
            </a:lvl3pPr>
            <a:lvl4pPr algn="ctr">
              <a:spcBef>
                <a:spcPts val="0"/>
              </a:spcBef>
              <a:buClr>
                <a:srgbClr val="FFFFFF"/>
              </a:buClr>
              <a:buSzPct val="100000"/>
              <a:buNone/>
              <a:defRPr sz="4400">
                <a:solidFill>
                  <a:srgbClr val="FFFFFF"/>
                </a:solidFill>
              </a:defRPr>
            </a:lvl4pPr>
            <a:lvl5pPr algn="ctr">
              <a:spcBef>
                <a:spcPts val="0"/>
              </a:spcBef>
              <a:buClr>
                <a:srgbClr val="FFFFFF"/>
              </a:buClr>
              <a:buSzPct val="100000"/>
              <a:buNone/>
              <a:defRPr sz="4400">
                <a:solidFill>
                  <a:srgbClr val="FFFFFF"/>
                </a:solidFill>
              </a:defRPr>
            </a:lvl5pPr>
            <a:lvl6pPr algn="ctr">
              <a:spcBef>
                <a:spcPts val="0"/>
              </a:spcBef>
              <a:buClr>
                <a:srgbClr val="FFFFFF"/>
              </a:buClr>
              <a:buSzPct val="100000"/>
              <a:buNone/>
              <a:defRPr sz="4400">
                <a:solidFill>
                  <a:srgbClr val="FFFFFF"/>
                </a:solidFill>
              </a:defRPr>
            </a:lvl6pPr>
            <a:lvl7pPr algn="ctr">
              <a:spcBef>
                <a:spcPts val="0"/>
              </a:spcBef>
              <a:buClr>
                <a:srgbClr val="FFFFFF"/>
              </a:buClr>
              <a:buSzPct val="100000"/>
              <a:buNone/>
              <a:defRPr sz="4400">
                <a:solidFill>
                  <a:srgbClr val="FFFFFF"/>
                </a:solidFill>
              </a:defRPr>
            </a:lvl7pPr>
            <a:lvl8pPr algn="ctr">
              <a:spcBef>
                <a:spcPts val="0"/>
              </a:spcBef>
              <a:buClr>
                <a:srgbClr val="FFFFFF"/>
              </a:buClr>
              <a:buSzPct val="100000"/>
              <a:buNone/>
              <a:defRPr sz="4400">
                <a:solidFill>
                  <a:srgbClr val="FFFFFF"/>
                </a:solidFill>
              </a:defRPr>
            </a:lvl8pPr>
            <a:lvl9pPr algn="ctr">
              <a:spcBef>
                <a:spcPts val="0"/>
              </a:spcBef>
              <a:buClr>
                <a:srgbClr val="FFFFFF"/>
              </a:buClr>
              <a:buSzPct val="100000"/>
              <a:buNone/>
              <a:defRPr sz="4400">
                <a:solidFill>
                  <a:srgbClr val="FFFFFF"/>
                </a:solidFill>
              </a:defRPr>
            </a:lvl9pPr>
          </a:lstStyle>
          <a:p>
            <a:endParaRPr/>
          </a:p>
        </p:txBody>
      </p:sp>
      <p:sp>
        <p:nvSpPr>
          <p:cNvPr id="46" name="Shape 4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dk1"/>
              </a:buClr>
              <a:buSzPct val="100000"/>
              <a:defRPr sz="2000">
                <a:solidFill>
                  <a:schemeClr val="dk1"/>
                </a:solidFill>
              </a:defRPr>
            </a:lvl1pPr>
            <a:lvl2pPr>
              <a:spcBef>
                <a:spcPts val="400"/>
              </a:spcBef>
              <a:buClr>
                <a:schemeClr val="dk1"/>
              </a:buClr>
              <a:buSzPct val="100000"/>
              <a:defRPr sz="2000">
                <a:solidFill>
                  <a:schemeClr val="dk1"/>
                </a:solidFill>
              </a:defRPr>
            </a:lvl2pPr>
            <a:lvl3pPr>
              <a:spcBef>
                <a:spcPts val="400"/>
              </a:spcBef>
              <a:buClr>
                <a:schemeClr val="dk1"/>
              </a:buClr>
              <a:buSzPct val="100000"/>
              <a:defRPr sz="2000">
                <a:solidFill>
                  <a:schemeClr val="dk1"/>
                </a:solidFill>
              </a:defRPr>
            </a:lvl3pPr>
            <a:lvl4pPr>
              <a:spcBef>
                <a:spcPts val="400"/>
              </a:spcBef>
              <a:buClr>
                <a:schemeClr val="dk1"/>
              </a:buClr>
              <a:buSzPct val="100000"/>
              <a:defRPr sz="2000">
                <a:solidFill>
                  <a:schemeClr val="dk1"/>
                </a:solidFill>
              </a:defRPr>
            </a:lvl4pPr>
            <a:lvl5pPr>
              <a:spcBef>
                <a:spcPts val="400"/>
              </a:spcBef>
              <a:buClr>
                <a:schemeClr val="dk1"/>
              </a:buClr>
              <a:buSzPct val="100000"/>
              <a:defRPr sz="2000">
                <a:solidFill>
                  <a:schemeClr val="dk1"/>
                </a:solidFill>
              </a:defRPr>
            </a:lvl5pPr>
            <a:lvl6pPr>
              <a:spcBef>
                <a:spcPts val="400"/>
              </a:spcBef>
              <a:buClr>
                <a:schemeClr val="dk1"/>
              </a:buClr>
              <a:buSzPct val="100000"/>
              <a:defRPr sz="2000">
                <a:solidFill>
                  <a:schemeClr val="dk1"/>
                </a:solidFill>
              </a:defRPr>
            </a:lvl6pPr>
            <a:lvl7pPr>
              <a:spcBef>
                <a:spcPts val="400"/>
              </a:spcBef>
              <a:buClr>
                <a:schemeClr val="dk1"/>
              </a:buClr>
              <a:buSzPct val="100000"/>
              <a:defRPr sz="2000">
                <a:solidFill>
                  <a:schemeClr val="dk1"/>
                </a:solidFill>
              </a:defRPr>
            </a:lvl7pPr>
            <a:lvl8pPr>
              <a:spcBef>
                <a:spcPts val="400"/>
              </a:spcBef>
              <a:buClr>
                <a:schemeClr val="dk1"/>
              </a:buClr>
              <a:buSzPct val="100000"/>
              <a:defRPr sz="2000">
                <a:solidFill>
                  <a:schemeClr val="dk1"/>
                </a:solidFill>
              </a:defRPr>
            </a:lvl8pPr>
            <a:lvl9pPr>
              <a:spcBef>
                <a:spcPts val="400"/>
              </a:spcBef>
              <a:buClr>
                <a:schemeClr val="dk1"/>
              </a:buClr>
              <a:buSzPct val="100000"/>
              <a:defRPr sz="20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ctrTitle"/>
          </p:nvPr>
        </p:nvSpPr>
        <p:spPr>
          <a:xfrm>
            <a:off x="391160" y="1433988"/>
            <a:ext cx="8351399" cy="421499"/>
          </a:xfrm>
          <a:prstGeom prst="rect">
            <a:avLst/>
          </a:prstGeom>
        </p:spPr>
        <p:txBody>
          <a:bodyPr lIns="91425" tIns="91425" rIns="91425" bIns="91425" anchor="ctr" anchorCtr="0">
            <a:noAutofit/>
          </a:bodyPr>
          <a:lstStyle/>
          <a:p>
            <a:pPr>
              <a:spcBef>
                <a:spcPts val="0"/>
              </a:spcBef>
              <a:buNone/>
            </a:pPr>
            <a:r>
              <a:rPr lang="en"/>
              <a:t>Homework vs. Sleep</a:t>
            </a:r>
          </a:p>
        </p:txBody>
      </p:sp>
      <p:sp>
        <p:nvSpPr>
          <p:cNvPr id="78" name="Shape 78"/>
          <p:cNvSpPr txBox="1">
            <a:spLocks noGrp="1"/>
          </p:cNvSpPr>
          <p:nvPr>
            <p:ph type="subTitle" idx="1"/>
          </p:nvPr>
        </p:nvSpPr>
        <p:spPr>
          <a:xfrm>
            <a:off x="403761" y="1982435"/>
            <a:ext cx="8342400" cy="342300"/>
          </a:xfrm>
          <a:prstGeom prst="rect">
            <a:avLst/>
          </a:prstGeom>
        </p:spPr>
        <p:txBody>
          <a:bodyPr lIns="91425" tIns="91425" rIns="91425" bIns="91425" anchor="ctr" anchorCtr="0">
            <a:noAutofit/>
          </a:bodyPr>
          <a:lstStyle/>
          <a:p>
            <a:pPr>
              <a:spcBef>
                <a:spcPts val="0"/>
              </a:spcBef>
              <a:buNone/>
            </a:pPr>
            <a:r>
              <a:rPr lang="en"/>
              <a:t>By. Amy Norton and Riley Beronja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457200" y="1123725"/>
            <a:ext cx="8229600" cy="3630300"/>
          </a:xfrm>
          <a:prstGeom prst="rect">
            <a:avLst/>
          </a:prstGeom>
          <a:noFill/>
          <a:ln>
            <a:noFill/>
          </a:ln>
        </p:spPr>
        <p:txBody>
          <a:bodyPr lIns="91425" tIns="91425" rIns="91425" bIns="91425" anchor="t" anchorCtr="0">
            <a:noAutofit/>
          </a:bodyPr>
          <a:lstStyle/>
          <a:p>
            <a:pPr rtl="0">
              <a:lnSpc>
                <a:spcPct val="115000"/>
              </a:lnSpc>
              <a:spcBef>
                <a:spcPts val="0"/>
              </a:spcBef>
              <a:buNone/>
            </a:pPr>
            <a:endParaRPr sz="1000">
              <a:solidFill>
                <a:srgbClr val="000000"/>
              </a:solidFill>
              <a:latin typeface="Arial"/>
              <a:ea typeface="Arial"/>
              <a:cs typeface="Arial"/>
              <a:sym typeface="Arial"/>
            </a:endParaRPr>
          </a:p>
          <a:p>
            <a:pPr rtl="0">
              <a:lnSpc>
                <a:spcPct val="115000"/>
              </a:lnSpc>
              <a:spcBef>
                <a:spcPts val="0"/>
              </a:spcBef>
              <a:buNone/>
            </a:pPr>
            <a:endParaRPr sz="1000">
              <a:solidFill>
                <a:srgbClr val="000000"/>
              </a:solidFill>
              <a:latin typeface="Arial"/>
              <a:ea typeface="Arial"/>
              <a:cs typeface="Arial"/>
              <a:sym typeface="Arial"/>
            </a:endParaRPr>
          </a:p>
          <a:p>
            <a:pPr rtl="0">
              <a:lnSpc>
                <a:spcPct val="115000"/>
              </a:lnSpc>
              <a:spcBef>
                <a:spcPts val="0"/>
              </a:spcBef>
              <a:buNone/>
            </a:pPr>
            <a:endParaRPr sz="1000">
              <a:solidFill>
                <a:srgbClr val="000000"/>
              </a:solidFill>
              <a:latin typeface="Arial"/>
              <a:ea typeface="Arial"/>
              <a:cs typeface="Arial"/>
              <a:sym typeface="Arial"/>
            </a:endParaRPr>
          </a:p>
          <a:p>
            <a:pPr rtl="0">
              <a:lnSpc>
                <a:spcPct val="115000"/>
              </a:lnSpc>
              <a:spcBef>
                <a:spcPts val="0"/>
              </a:spcBef>
              <a:buNone/>
            </a:pPr>
            <a:endParaRPr sz="1000">
              <a:solidFill>
                <a:srgbClr val="000000"/>
              </a:solidFill>
              <a:latin typeface="Arial"/>
              <a:ea typeface="Arial"/>
              <a:cs typeface="Arial"/>
              <a:sym typeface="Arial"/>
            </a:endParaRPr>
          </a:p>
          <a:p>
            <a:pPr rtl="0">
              <a:lnSpc>
                <a:spcPct val="115000"/>
              </a:lnSpc>
              <a:spcBef>
                <a:spcPts val="0"/>
              </a:spcBef>
              <a:buNone/>
            </a:pPr>
            <a:endParaRPr sz="1000">
              <a:solidFill>
                <a:srgbClr val="000000"/>
              </a:solidFill>
              <a:latin typeface="Arial"/>
              <a:ea typeface="Arial"/>
              <a:cs typeface="Arial"/>
              <a:sym typeface="Arial"/>
            </a:endParaRPr>
          </a:p>
          <a:p>
            <a:pPr rtl="0">
              <a:lnSpc>
                <a:spcPct val="115000"/>
              </a:lnSpc>
              <a:spcBef>
                <a:spcPts val="0"/>
              </a:spcBef>
              <a:buNone/>
            </a:pPr>
            <a:endParaRPr sz="1000">
              <a:solidFill>
                <a:srgbClr val="000000"/>
              </a:solidFill>
              <a:latin typeface="Arial"/>
              <a:ea typeface="Arial"/>
              <a:cs typeface="Arial"/>
              <a:sym typeface="Arial"/>
            </a:endParaRPr>
          </a:p>
          <a:p>
            <a:pPr rtl="0">
              <a:lnSpc>
                <a:spcPct val="115000"/>
              </a:lnSpc>
              <a:spcBef>
                <a:spcPts val="0"/>
              </a:spcBef>
              <a:buNone/>
            </a:pPr>
            <a:endParaRPr sz="1000">
              <a:solidFill>
                <a:srgbClr val="000000"/>
              </a:solidFill>
              <a:latin typeface="Arial"/>
              <a:ea typeface="Arial"/>
              <a:cs typeface="Arial"/>
              <a:sym typeface="Arial"/>
            </a:endParaRPr>
          </a:p>
          <a:p>
            <a:pPr indent="457200" rtl="0">
              <a:lnSpc>
                <a:spcPct val="115000"/>
              </a:lnSpc>
              <a:spcBef>
                <a:spcPts val="0"/>
              </a:spcBef>
              <a:buNone/>
            </a:pPr>
            <a:r>
              <a:rPr lang="en" sz="2400">
                <a:solidFill>
                  <a:srgbClr val="000000"/>
                </a:solidFill>
              </a:rPr>
              <a:t>Of the 50 students we surveyed, 28 of them were taking advanced placement classes such as AP US History.  The remaining 22 were all taking normal, grade level classes.  </a:t>
            </a:r>
          </a:p>
          <a:p>
            <a:pPr algn="r" rtl="0">
              <a:lnSpc>
                <a:spcPct val="115000"/>
              </a:lnSpc>
              <a:spcBef>
                <a:spcPts val="0"/>
              </a:spcBef>
              <a:buNone/>
            </a:pPr>
            <a:endParaRPr sz="1000">
              <a:solidFill>
                <a:srgbClr val="000000"/>
              </a:solidFill>
              <a:latin typeface="Arial"/>
              <a:ea typeface="Arial"/>
              <a:cs typeface="Arial"/>
              <a:sym typeface="Arial"/>
            </a:endParaRPr>
          </a:p>
          <a:p>
            <a:pPr algn="l" rtl="0">
              <a:lnSpc>
                <a:spcPct val="115000"/>
              </a:lnSpc>
              <a:spcBef>
                <a:spcPts val="0"/>
              </a:spcBef>
              <a:buNone/>
            </a:pPr>
            <a:endParaRPr/>
          </a:p>
        </p:txBody>
      </p:sp>
      <p:graphicFrame>
        <p:nvGraphicFramePr>
          <p:cNvPr id="132" name="Shape 132"/>
          <p:cNvGraphicFramePr/>
          <p:nvPr/>
        </p:nvGraphicFramePr>
        <p:xfrm>
          <a:off x="897900" y="1422075"/>
          <a:ext cx="7239000" cy="792420"/>
        </p:xfrm>
        <a:graphic>
          <a:graphicData uri="http://schemas.openxmlformats.org/drawingml/2006/table">
            <a:tbl>
              <a:tblPr>
                <a:noFill/>
                <a:tableStyleId>{B50C4054-B628-4E10-87FE-793B7DCD1167}</a:tableStyleId>
              </a:tblPr>
              <a:tblGrid>
                <a:gridCol w="3619500"/>
                <a:gridCol w="3619500"/>
              </a:tblGrid>
              <a:tr h="381000">
                <a:tc>
                  <a:txBody>
                    <a:bodyPr/>
                    <a:lstStyle/>
                    <a:p>
                      <a:pPr algn="ctr">
                        <a:spcBef>
                          <a:spcPts val="0"/>
                        </a:spcBef>
                        <a:buNone/>
                      </a:pPr>
                      <a:r>
                        <a:rPr lang="en" b="1"/>
                        <a:t>Taking AP classes</a:t>
                      </a:r>
                    </a:p>
                  </a:txBody>
                  <a:tcPr marL="91425" marR="91425" marT="91425" marB="91425"/>
                </a:tc>
                <a:tc>
                  <a:txBody>
                    <a:bodyPr/>
                    <a:lstStyle/>
                    <a:p>
                      <a:pPr algn="ctr">
                        <a:spcBef>
                          <a:spcPts val="0"/>
                        </a:spcBef>
                        <a:buNone/>
                      </a:pPr>
                      <a:r>
                        <a:rPr lang="en" b="1"/>
                        <a:t>Not taking AP classes</a:t>
                      </a:r>
                    </a:p>
                  </a:txBody>
                  <a:tcPr marL="91425" marR="91425" marT="91425" marB="91425"/>
                </a:tc>
              </a:tr>
              <a:tr h="381000">
                <a:tc>
                  <a:txBody>
                    <a:bodyPr/>
                    <a:lstStyle/>
                    <a:p>
                      <a:pPr algn="ctr">
                        <a:spcBef>
                          <a:spcPts val="0"/>
                        </a:spcBef>
                        <a:buNone/>
                      </a:pPr>
                      <a:r>
                        <a:rPr lang="en"/>
                        <a:t>28</a:t>
                      </a:r>
                    </a:p>
                  </a:txBody>
                  <a:tcPr marL="91425" marR="91425" marT="91425" marB="91425"/>
                </a:tc>
                <a:tc>
                  <a:txBody>
                    <a:bodyPr/>
                    <a:lstStyle/>
                    <a:p>
                      <a:pPr algn="ctr">
                        <a:spcBef>
                          <a:spcPts val="0"/>
                        </a:spcBef>
                        <a:buNone/>
                      </a:pPr>
                      <a:r>
                        <a:rPr lang="en"/>
                        <a:t>22</a:t>
                      </a:r>
                    </a:p>
                  </a:txBody>
                  <a:tcPr marL="91425" marR="91425" marT="91425" marB="91425"/>
                </a:tc>
              </a:tr>
            </a:tbl>
          </a:graphicData>
        </a:graphic>
      </p:graphicFrame>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457200" y="1178300"/>
            <a:ext cx="8229600" cy="3630300"/>
          </a:xfrm>
          <a:prstGeom prst="rect">
            <a:avLst/>
          </a:prstGeom>
        </p:spPr>
        <p:txBody>
          <a:bodyPr lIns="91425" tIns="91425" rIns="91425" bIns="91425" anchor="t" anchorCtr="0">
            <a:noAutofit/>
          </a:bodyPr>
          <a:lstStyle/>
          <a:p>
            <a:pPr algn="r" rtl="0">
              <a:lnSpc>
                <a:spcPct val="115000"/>
              </a:lnSpc>
              <a:spcBef>
                <a:spcPts val="0"/>
              </a:spcBef>
              <a:buNone/>
            </a:pPr>
            <a:endParaRPr sz="1000">
              <a:solidFill>
                <a:srgbClr val="000000"/>
              </a:solidFill>
              <a:latin typeface="Arial"/>
              <a:ea typeface="Arial"/>
              <a:cs typeface="Arial"/>
              <a:sym typeface="Arial"/>
            </a:endParaRPr>
          </a:p>
          <a:p>
            <a:pPr>
              <a:spcBef>
                <a:spcPts val="0"/>
              </a:spcBef>
              <a:buNone/>
            </a:pPr>
            <a:endParaRPr/>
          </a:p>
        </p:txBody>
      </p:sp>
      <p:sp>
        <p:nvSpPr>
          <p:cNvPr id="138" name="Shape 138"/>
          <p:cNvSpPr txBox="1">
            <a:spLocks noGrp="1"/>
          </p:cNvSpPr>
          <p:nvPr>
            <p:ph type="title"/>
          </p:nvPr>
        </p:nvSpPr>
        <p:spPr>
          <a:xfrm>
            <a:off x="0" y="13325"/>
            <a:ext cx="9762900" cy="857400"/>
          </a:xfrm>
          <a:prstGeom prst="rect">
            <a:avLst/>
          </a:prstGeom>
        </p:spPr>
        <p:txBody>
          <a:bodyPr lIns="91425" tIns="91425" rIns="91425" bIns="91425" anchor="ctr" anchorCtr="0">
            <a:noAutofit/>
          </a:bodyPr>
          <a:lstStyle/>
          <a:p>
            <a:pPr>
              <a:spcBef>
                <a:spcPts val="0"/>
              </a:spcBef>
              <a:buNone/>
            </a:pPr>
            <a:r>
              <a:rPr lang="en"/>
              <a:t>How Many Blocks?</a:t>
            </a:r>
          </a:p>
        </p:txBody>
      </p:sp>
      <p:graphicFrame>
        <p:nvGraphicFramePr>
          <p:cNvPr id="139" name="Shape 139"/>
          <p:cNvGraphicFramePr/>
          <p:nvPr/>
        </p:nvGraphicFramePr>
        <p:xfrm>
          <a:off x="936462" y="1345875"/>
          <a:ext cx="7271075" cy="762000"/>
        </p:xfrm>
        <a:graphic>
          <a:graphicData uri="http://schemas.openxmlformats.org/drawingml/2006/table">
            <a:tbl>
              <a:tblPr>
                <a:noFill/>
                <a:tableStyleId>{3F76A145-633A-4B0A-9B7F-F6C889CDAF4D}</a:tableStyleId>
              </a:tblPr>
              <a:tblGrid>
                <a:gridCol w="1443975"/>
                <a:gridCol w="1443975"/>
                <a:gridCol w="1443975"/>
                <a:gridCol w="1469575"/>
                <a:gridCol w="1469575"/>
              </a:tblGrid>
              <a:tr h="381000">
                <a:tc>
                  <a:txBody>
                    <a:bodyPr/>
                    <a:lstStyle/>
                    <a:p>
                      <a:pPr lvl="0" algn="ctr" rtl="0">
                        <a:lnSpc>
                          <a:spcPct val="115000"/>
                        </a:lnSpc>
                        <a:spcBef>
                          <a:spcPts val="0"/>
                        </a:spcBef>
                        <a:buNone/>
                      </a:pPr>
                      <a:r>
                        <a:rPr lang="en" b="1"/>
                        <a:t>1 block</a:t>
                      </a:r>
                    </a:p>
                  </a:txBody>
                  <a:tcPr marL="28575" marR="28575" marT="19050" marB="19050" anchor="b"/>
                </a:tc>
                <a:tc>
                  <a:txBody>
                    <a:bodyPr/>
                    <a:lstStyle/>
                    <a:p>
                      <a:pPr lvl="0" algn="ctr" rtl="0">
                        <a:lnSpc>
                          <a:spcPct val="115000"/>
                        </a:lnSpc>
                        <a:spcBef>
                          <a:spcPts val="0"/>
                        </a:spcBef>
                        <a:buNone/>
                      </a:pPr>
                      <a:r>
                        <a:rPr lang="en" b="1"/>
                        <a:t>2 block</a:t>
                      </a:r>
                    </a:p>
                  </a:txBody>
                  <a:tcPr marL="28575" marR="28575" marT="19050" marB="19050" anchor="b"/>
                </a:tc>
                <a:tc>
                  <a:txBody>
                    <a:bodyPr/>
                    <a:lstStyle/>
                    <a:p>
                      <a:pPr lvl="0" algn="ctr" rtl="0">
                        <a:lnSpc>
                          <a:spcPct val="115000"/>
                        </a:lnSpc>
                        <a:spcBef>
                          <a:spcPts val="0"/>
                        </a:spcBef>
                        <a:buNone/>
                      </a:pPr>
                      <a:r>
                        <a:rPr lang="en" b="1"/>
                        <a:t>3 block</a:t>
                      </a:r>
                    </a:p>
                  </a:txBody>
                  <a:tcPr marL="28575" marR="28575" marT="19050" marB="19050" anchor="b"/>
                </a:tc>
                <a:tc>
                  <a:txBody>
                    <a:bodyPr/>
                    <a:lstStyle/>
                    <a:p>
                      <a:pPr lvl="0" algn="ctr" rtl="0">
                        <a:lnSpc>
                          <a:spcPct val="115000"/>
                        </a:lnSpc>
                        <a:spcBef>
                          <a:spcPts val="0"/>
                        </a:spcBef>
                        <a:buNone/>
                      </a:pPr>
                      <a:r>
                        <a:rPr lang="en" b="1"/>
                        <a:t>4 block</a:t>
                      </a:r>
                    </a:p>
                  </a:txBody>
                  <a:tcPr marL="28575" marR="28575" marT="19050" marB="19050" anchor="b"/>
                </a:tc>
                <a:tc>
                  <a:txBody>
                    <a:bodyPr/>
                    <a:lstStyle/>
                    <a:p>
                      <a:pPr algn="ctr" rtl="0">
                        <a:lnSpc>
                          <a:spcPct val="115000"/>
                        </a:lnSpc>
                        <a:spcBef>
                          <a:spcPts val="0"/>
                        </a:spcBef>
                        <a:buNone/>
                      </a:pPr>
                      <a:r>
                        <a:rPr lang="en" b="1"/>
                        <a:t>5 block</a:t>
                      </a:r>
                    </a:p>
                  </a:txBody>
                  <a:tcPr marL="28575" marR="28575" marT="19050" marB="19050" anchor="b"/>
                </a:tc>
              </a:tr>
              <a:tr h="381000">
                <a:tc>
                  <a:txBody>
                    <a:bodyPr/>
                    <a:lstStyle/>
                    <a:p>
                      <a:pPr lvl="0" algn="ctr" rtl="0">
                        <a:lnSpc>
                          <a:spcPct val="115000"/>
                        </a:lnSpc>
                        <a:spcBef>
                          <a:spcPts val="0"/>
                        </a:spcBef>
                        <a:buNone/>
                      </a:pPr>
                      <a:r>
                        <a:rPr lang="en" sz="1000" b="1"/>
                        <a:t>0</a:t>
                      </a:r>
                    </a:p>
                  </a:txBody>
                  <a:tcPr marL="28575" marR="28575" marT="19050" marB="19050" anchor="b"/>
                </a:tc>
                <a:tc>
                  <a:txBody>
                    <a:bodyPr/>
                    <a:lstStyle/>
                    <a:p>
                      <a:pPr lvl="0" algn="ctr" rtl="0">
                        <a:lnSpc>
                          <a:spcPct val="115000"/>
                        </a:lnSpc>
                        <a:spcBef>
                          <a:spcPts val="0"/>
                        </a:spcBef>
                        <a:buNone/>
                      </a:pPr>
                      <a:r>
                        <a:rPr lang="en" sz="1000" b="1"/>
                        <a:t>5</a:t>
                      </a:r>
                    </a:p>
                  </a:txBody>
                  <a:tcPr marL="28575" marR="28575" marT="19050" marB="19050" anchor="b"/>
                </a:tc>
                <a:tc>
                  <a:txBody>
                    <a:bodyPr/>
                    <a:lstStyle/>
                    <a:p>
                      <a:pPr lvl="0" algn="ctr" rtl="0">
                        <a:lnSpc>
                          <a:spcPct val="115000"/>
                        </a:lnSpc>
                        <a:spcBef>
                          <a:spcPts val="0"/>
                        </a:spcBef>
                        <a:buNone/>
                      </a:pPr>
                      <a:r>
                        <a:rPr lang="en" sz="1000" b="1"/>
                        <a:t>18</a:t>
                      </a:r>
                    </a:p>
                  </a:txBody>
                  <a:tcPr marL="28575" marR="28575" marT="19050" marB="19050" anchor="b"/>
                </a:tc>
                <a:tc>
                  <a:txBody>
                    <a:bodyPr/>
                    <a:lstStyle/>
                    <a:p>
                      <a:pPr lvl="0" algn="ctr" rtl="0">
                        <a:lnSpc>
                          <a:spcPct val="115000"/>
                        </a:lnSpc>
                        <a:spcBef>
                          <a:spcPts val="0"/>
                        </a:spcBef>
                        <a:buNone/>
                      </a:pPr>
                      <a:r>
                        <a:rPr lang="en" sz="1000" b="1"/>
                        <a:t>10</a:t>
                      </a:r>
                    </a:p>
                  </a:txBody>
                  <a:tcPr marL="28575" marR="28575" marT="19050" marB="19050" anchor="b"/>
                </a:tc>
                <a:tc>
                  <a:txBody>
                    <a:bodyPr/>
                    <a:lstStyle/>
                    <a:p>
                      <a:pPr algn="ctr" rtl="0">
                        <a:lnSpc>
                          <a:spcPct val="115000"/>
                        </a:lnSpc>
                        <a:spcBef>
                          <a:spcPts val="0"/>
                        </a:spcBef>
                        <a:buNone/>
                      </a:pPr>
                      <a:r>
                        <a:rPr lang="en" sz="1000" b="1"/>
                        <a:t>3</a:t>
                      </a:r>
                    </a:p>
                  </a:txBody>
                  <a:tcPr marL="28575" marR="28575" marT="19050" marB="19050" anchor="b"/>
                </a:tc>
              </a:tr>
            </a:tbl>
          </a:graphicData>
        </a:graphic>
      </p:graphicFrame>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endParaRPr/>
          </a:p>
        </p:txBody>
      </p:sp>
      <p:sp>
        <p:nvSpPr>
          <p:cNvPr id="145" name="Shape 145"/>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endParaRPr/>
          </a:p>
        </p:txBody>
      </p:sp>
      <p:pic>
        <p:nvPicPr>
          <p:cNvPr id="146" name="Shape 146"/>
          <p:cNvPicPr preferRelativeResize="0"/>
          <p:nvPr/>
        </p:nvPicPr>
        <p:blipFill>
          <a:blip r:embed="rId3">
            <a:alphaModFix/>
          </a:blip>
          <a:stretch>
            <a:fillRect/>
          </a:stretch>
        </p:blipFill>
        <p:spPr>
          <a:xfrm>
            <a:off x="0" y="26875"/>
            <a:ext cx="9143999" cy="5089754"/>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10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457200" y="1200150"/>
            <a:ext cx="8229600" cy="3630300"/>
          </a:xfrm>
          <a:prstGeom prst="rect">
            <a:avLst/>
          </a:prstGeom>
          <a:noFill/>
          <a:ln>
            <a:noFill/>
          </a:ln>
        </p:spPr>
        <p:txBody>
          <a:bodyPr lIns="91425" tIns="91425" rIns="91425" bIns="91425" anchor="t" anchorCtr="0">
            <a:noAutofit/>
          </a:bodyPr>
          <a:lstStyle/>
          <a:p>
            <a:pPr algn="ctr" rtl="0">
              <a:spcBef>
                <a:spcPts val="0"/>
              </a:spcBef>
              <a:buNone/>
            </a:pPr>
            <a:r>
              <a:rPr lang="en" sz="4800"/>
              <a:t>Mean: 8.14</a:t>
            </a:r>
          </a:p>
          <a:p>
            <a:pPr algn="ctr" rtl="0">
              <a:spcBef>
                <a:spcPts val="0"/>
              </a:spcBef>
              <a:buNone/>
            </a:pPr>
            <a:r>
              <a:rPr lang="en" sz="4800"/>
              <a:t>Median: 6</a:t>
            </a:r>
          </a:p>
          <a:p>
            <a:pPr algn="ctr">
              <a:spcBef>
                <a:spcPts val="0"/>
              </a:spcBef>
              <a:buNone/>
            </a:pPr>
            <a:r>
              <a:rPr lang="en" sz="4800"/>
              <a:t>Range: 25</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endParaRPr/>
          </a:p>
        </p:txBody>
      </p:sp>
      <p:sp>
        <p:nvSpPr>
          <p:cNvPr id="157" name="Shape 157"/>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endParaRPr/>
          </a:p>
        </p:txBody>
      </p:sp>
      <p:pic>
        <p:nvPicPr>
          <p:cNvPr id="158" name="Shape 158"/>
          <p:cNvPicPr preferRelativeResize="0"/>
          <p:nvPr/>
        </p:nvPicPr>
        <p:blipFill>
          <a:blip r:embed="rId3">
            <a:alphaModFix/>
          </a:blip>
          <a:stretch>
            <a:fillRect/>
          </a:stretch>
        </p:blipFill>
        <p:spPr>
          <a:xfrm>
            <a:off x="0" y="0"/>
            <a:ext cx="9144000" cy="5143499"/>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457200" y="756600"/>
            <a:ext cx="8229600" cy="3630300"/>
          </a:xfrm>
          <a:prstGeom prst="rect">
            <a:avLst/>
          </a:prstGeom>
          <a:noFill/>
          <a:ln>
            <a:noFill/>
          </a:ln>
        </p:spPr>
        <p:txBody>
          <a:bodyPr lIns="91425" tIns="91425" rIns="91425" bIns="91425" anchor="t" anchorCtr="0">
            <a:noAutofit/>
          </a:bodyPr>
          <a:lstStyle/>
          <a:p>
            <a:pPr algn="ctr" rtl="0">
              <a:spcBef>
                <a:spcPts val="0"/>
              </a:spcBef>
              <a:buNone/>
            </a:pPr>
            <a:endParaRPr sz="4800"/>
          </a:p>
          <a:p>
            <a:pPr algn="ctr" rtl="0">
              <a:spcBef>
                <a:spcPts val="0"/>
              </a:spcBef>
              <a:buNone/>
            </a:pPr>
            <a:r>
              <a:rPr lang="en" sz="4800"/>
              <a:t>Mean: 36.9</a:t>
            </a:r>
          </a:p>
          <a:p>
            <a:pPr algn="ctr" rtl="0">
              <a:spcBef>
                <a:spcPts val="0"/>
              </a:spcBef>
              <a:buNone/>
            </a:pPr>
            <a:r>
              <a:rPr lang="en" sz="4800"/>
              <a:t>Median: 35 </a:t>
            </a:r>
          </a:p>
          <a:p>
            <a:pPr algn="ctr" rtl="0">
              <a:spcBef>
                <a:spcPts val="0"/>
              </a:spcBef>
              <a:buNone/>
            </a:pPr>
            <a:r>
              <a:rPr lang="en" sz="4800"/>
              <a:t>Range: 46</a:t>
            </a:r>
          </a:p>
          <a:p>
            <a:pPr>
              <a:spcBef>
                <a:spcPts val="0"/>
              </a:spcBef>
              <a:buNone/>
            </a:pPr>
            <a:endParaRPr sz="480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457200" y="1221975"/>
            <a:ext cx="8229600" cy="3630300"/>
          </a:xfrm>
          <a:prstGeom prst="rect">
            <a:avLst/>
          </a:prstGeom>
        </p:spPr>
        <p:txBody>
          <a:bodyPr lIns="91425" tIns="91425" rIns="91425" bIns="91425" anchor="t" anchorCtr="0">
            <a:noAutofit/>
          </a:bodyPr>
          <a:lstStyle/>
          <a:p>
            <a:pPr algn="ctr" rtl="0">
              <a:lnSpc>
                <a:spcPct val="115000"/>
              </a:lnSpc>
              <a:spcBef>
                <a:spcPts val="0"/>
              </a:spcBef>
              <a:buNone/>
            </a:pPr>
            <a:endParaRPr/>
          </a:p>
        </p:txBody>
      </p:sp>
      <p:sp>
        <p:nvSpPr>
          <p:cNvPr id="169" name="Shape 169"/>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What Do You Do Before Bed?</a:t>
            </a:r>
          </a:p>
        </p:txBody>
      </p:sp>
      <p:graphicFrame>
        <p:nvGraphicFramePr>
          <p:cNvPr id="170" name="Shape 170"/>
          <p:cNvGraphicFramePr/>
          <p:nvPr/>
        </p:nvGraphicFramePr>
        <p:xfrm>
          <a:off x="952500" y="1619250"/>
          <a:ext cx="7239000" cy="2194410"/>
        </p:xfrm>
        <a:graphic>
          <a:graphicData uri="http://schemas.openxmlformats.org/drawingml/2006/table">
            <a:tbl>
              <a:tblPr>
                <a:noFill/>
                <a:tableStyleId>{53EB4A98-929A-4679-8F14-A7643CA9DA1C}</a:tableStyleId>
              </a:tblPr>
              <a:tblGrid>
                <a:gridCol w="1447800"/>
                <a:gridCol w="1447800"/>
                <a:gridCol w="1447800"/>
                <a:gridCol w="1447800"/>
                <a:gridCol w="1447800"/>
              </a:tblGrid>
              <a:tr h="381000">
                <a:tc>
                  <a:txBody>
                    <a:bodyPr/>
                    <a:lstStyle/>
                    <a:p>
                      <a:pPr algn="ctr">
                        <a:spcBef>
                          <a:spcPts val="0"/>
                        </a:spcBef>
                        <a:buNone/>
                      </a:pPr>
                      <a:endParaRPr/>
                    </a:p>
                  </a:txBody>
                  <a:tcPr marL="91425" marR="91425" marT="91425" marB="91425"/>
                </a:tc>
                <a:tc>
                  <a:txBody>
                    <a:bodyPr/>
                    <a:lstStyle/>
                    <a:p>
                      <a:pPr algn="ctr">
                        <a:spcBef>
                          <a:spcPts val="0"/>
                        </a:spcBef>
                        <a:buNone/>
                      </a:pPr>
                      <a:r>
                        <a:rPr lang="en" b="1"/>
                        <a:t>Reading</a:t>
                      </a:r>
                    </a:p>
                  </a:txBody>
                  <a:tcPr marL="91425" marR="91425" marT="91425" marB="91425"/>
                </a:tc>
                <a:tc>
                  <a:txBody>
                    <a:bodyPr/>
                    <a:lstStyle/>
                    <a:p>
                      <a:pPr algn="ctr">
                        <a:spcBef>
                          <a:spcPts val="0"/>
                        </a:spcBef>
                        <a:buNone/>
                      </a:pPr>
                      <a:r>
                        <a:rPr lang="en" b="1"/>
                        <a:t>Homework</a:t>
                      </a:r>
                    </a:p>
                  </a:txBody>
                  <a:tcPr marL="91425" marR="91425" marT="91425" marB="91425"/>
                </a:tc>
                <a:tc>
                  <a:txBody>
                    <a:bodyPr/>
                    <a:lstStyle/>
                    <a:p>
                      <a:pPr algn="ctr">
                        <a:spcBef>
                          <a:spcPts val="0"/>
                        </a:spcBef>
                        <a:buNone/>
                      </a:pPr>
                      <a:r>
                        <a:rPr lang="en" b="1"/>
                        <a:t>Watch TV </a:t>
                      </a:r>
                    </a:p>
                  </a:txBody>
                  <a:tcPr marL="91425" marR="91425" marT="91425" marB="91425"/>
                </a:tc>
                <a:tc>
                  <a:txBody>
                    <a:bodyPr/>
                    <a:lstStyle/>
                    <a:p>
                      <a:pPr algn="ctr">
                        <a:spcBef>
                          <a:spcPts val="0"/>
                        </a:spcBef>
                        <a:buNone/>
                      </a:pPr>
                      <a:r>
                        <a:rPr lang="en" b="1"/>
                        <a:t>Listen to Music</a:t>
                      </a:r>
                    </a:p>
                  </a:txBody>
                  <a:tcPr marL="91425" marR="91425" marT="91425" marB="91425"/>
                </a:tc>
              </a:tr>
              <a:tr h="381000">
                <a:tc>
                  <a:txBody>
                    <a:bodyPr/>
                    <a:lstStyle/>
                    <a:p>
                      <a:pPr algn="ctr">
                        <a:spcBef>
                          <a:spcPts val="0"/>
                        </a:spcBef>
                        <a:buNone/>
                      </a:pPr>
                      <a:r>
                        <a:rPr lang="en" b="1"/>
                        <a:t>Ranked 1st</a:t>
                      </a:r>
                    </a:p>
                  </a:txBody>
                  <a:tcPr marL="91425" marR="91425" marT="91425" marB="91425"/>
                </a:tc>
                <a:tc>
                  <a:txBody>
                    <a:bodyPr/>
                    <a:lstStyle/>
                    <a:p>
                      <a:pPr lvl="0" algn="ctr" rtl="0">
                        <a:lnSpc>
                          <a:spcPct val="115000"/>
                        </a:lnSpc>
                        <a:spcBef>
                          <a:spcPts val="0"/>
                        </a:spcBef>
                        <a:buNone/>
                      </a:pPr>
                      <a:r>
                        <a:rPr lang="en" sz="1000"/>
                        <a:t>9</a:t>
                      </a:r>
                    </a:p>
                  </a:txBody>
                  <a:tcPr marL="28575" marR="28575" marT="19050" marB="19050" anchor="b"/>
                </a:tc>
                <a:tc>
                  <a:txBody>
                    <a:bodyPr/>
                    <a:lstStyle/>
                    <a:p>
                      <a:pPr lvl="0" algn="ctr" rtl="0">
                        <a:lnSpc>
                          <a:spcPct val="115000"/>
                        </a:lnSpc>
                        <a:spcBef>
                          <a:spcPts val="0"/>
                        </a:spcBef>
                        <a:buNone/>
                      </a:pPr>
                      <a:r>
                        <a:rPr lang="en" sz="1000"/>
                        <a:t>15</a:t>
                      </a:r>
                    </a:p>
                  </a:txBody>
                  <a:tcPr marL="28575" marR="28575" marT="19050" marB="19050" anchor="b"/>
                </a:tc>
                <a:tc>
                  <a:txBody>
                    <a:bodyPr/>
                    <a:lstStyle/>
                    <a:p>
                      <a:pPr lvl="0" algn="ctr" rtl="0">
                        <a:lnSpc>
                          <a:spcPct val="115000"/>
                        </a:lnSpc>
                        <a:spcBef>
                          <a:spcPts val="0"/>
                        </a:spcBef>
                        <a:buNone/>
                      </a:pPr>
                      <a:r>
                        <a:rPr lang="en" sz="1000"/>
                        <a:t>12</a:t>
                      </a:r>
                    </a:p>
                  </a:txBody>
                  <a:tcPr marL="28575" marR="28575" marT="19050" marB="19050" anchor="b"/>
                </a:tc>
                <a:tc>
                  <a:txBody>
                    <a:bodyPr/>
                    <a:lstStyle/>
                    <a:p>
                      <a:pPr lvl="0" algn="ctr" rtl="0">
                        <a:lnSpc>
                          <a:spcPct val="115000"/>
                        </a:lnSpc>
                        <a:spcBef>
                          <a:spcPts val="0"/>
                        </a:spcBef>
                        <a:buNone/>
                      </a:pPr>
                      <a:r>
                        <a:rPr lang="en" sz="1000"/>
                        <a:t>14</a:t>
                      </a:r>
                    </a:p>
                  </a:txBody>
                  <a:tcPr marL="28575" marR="28575" marT="19050" marB="19050" anchor="b"/>
                </a:tc>
              </a:tr>
              <a:tr h="381000">
                <a:tc>
                  <a:txBody>
                    <a:bodyPr/>
                    <a:lstStyle/>
                    <a:p>
                      <a:pPr algn="ctr">
                        <a:spcBef>
                          <a:spcPts val="0"/>
                        </a:spcBef>
                        <a:buNone/>
                      </a:pPr>
                      <a:r>
                        <a:rPr lang="en" b="1"/>
                        <a:t>Ranked 2nd</a:t>
                      </a:r>
                    </a:p>
                  </a:txBody>
                  <a:tcPr marL="91425" marR="91425" marT="91425" marB="91425"/>
                </a:tc>
                <a:tc>
                  <a:txBody>
                    <a:bodyPr/>
                    <a:lstStyle/>
                    <a:p>
                      <a:pPr lvl="0" algn="ctr" rtl="0">
                        <a:lnSpc>
                          <a:spcPct val="115000"/>
                        </a:lnSpc>
                        <a:spcBef>
                          <a:spcPts val="0"/>
                        </a:spcBef>
                        <a:buNone/>
                      </a:pPr>
                      <a:r>
                        <a:rPr lang="en" sz="1000"/>
                        <a:t>11</a:t>
                      </a:r>
                    </a:p>
                  </a:txBody>
                  <a:tcPr marL="28575" marR="28575" marT="19050" marB="19050" anchor="b"/>
                </a:tc>
                <a:tc>
                  <a:txBody>
                    <a:bodyPr/>
                    <a:lstStyle/>
                    <a:p>
                      <a:pPr lvl="0" algn="ctr" rtl="0">
                        <a:lnSpc>
                          <a:spcPct val="115000"/>
                        </a:lnSpc>
                        <a:spcBef>
                          <a:spcPts val="0"/>
                        </a:spcBef>
                        <a:buNone/>
                      </a:pPr>
                      <a:r>
                        <a:rPr lang="en" sz="1000"/>
                        <a:t>9</a:t>
                      </a:r>
                    </a:p>
                  </a:txBody>
                  <a:tcPr marL="28575" marR="28575" marT="19050" marB="19050" anchor="b"/>
                </a:tc>
                <a:tc>
                  <a:txBody>
                    <a:bodyPr/>
                    <a:lstStyle/>
                    <a:p>
                      <a:pPr lvl="0" algn="ctr" rtl="0">
                        <a:lnSpc>
                          <a:spcPct val="115000"/>
                        </a:lnSpc>
                        <a:spcBef>
                          <a:spcPts val="0"/>
                        </a:spcBef>
                        <a:buNone/>
                      </a:pPr>
                      <a:r>
                        <a:rPr lang="en" sz="1000"/>
                        <a:t>15</a:t>
                      </a:r>
                    </a:p>
                  </a:txBody>
                  <a:tcPr marL="28575" marR="28575" marT="19050" marB="19050" anchor="b"/>
                </a:tc>
                <a:tc>
                  <a:txBody>
                    <a:bodyPr/>
                    <a:lstStyle/>
                    <a:p>
                      <a:pPr lvl="0" algn="ctr" rtl="0">
                        <a:lnSpc>
                          <a:spcPct val="115000"/>
                        </a:lnSpc>
                        <a:spcBef>
                          <a:spcPts val="0"/>
                        </a:spcBef>
                        <a:buNone/>
                      </a:pPr>
                      <a:r>
                        <a:rPr lang="en" sz="1000"/>
                        <a:t>15</a:t>
                      </a:r>
                    </a:p>
                  </a:txBody>
                  <a:tcPr marL="28575" marR="28575" marT="19050" marB="19050" anchor="b"/>
                </a:tc>
              </a:tr>
              <a:tr h="381000">
                <a:tc>
                  <a:txBody>
                    <a:bodyPr/>
                    <a:lstStyle/>
                    <a:p>
                      <a:pPr algn="ctr">
                        <a:spcBef>
                          <a:spcPts val="0"/>
                        </a:spcBef>
                        <a:buNone/>
                      </a:pPr>
                      <a:r>
                        <a:rPr lang="en" b="1"/>
                        <a:t>Ranked 3rd</a:t>
                      </a:r>
                    </a:p>
                  </a:txBody>
                  <a:tcPr marL="91425" marR="91425" marT="91425" marB="91425"/>
                </a:tc>
                <a:tc>
                  <a:txBody>
                    <a:bodyPr/>
                    <a:lstStyle/>
                    <a:p>
                      <a:pPr lvl="0" algn="ctr" rtl="0">
                        <a:lnSpc>
                          <a:spcPct val="115000"/>
                        </a:lnSpc>
                        <a:spcBef>
                          <a:spcPts val="0"/>
                        </a:spcBef>
                        <a:buNone/>
                      </a:pPr>
                      <a:r>
                        <a:rPr lang="en" sz="1000"/>
                        <a:t>10</a:t>
                      </a:r>
                    </a:p>
                  </a:txBody>
                  <a:tcPr marL="28575" marR="28575" marT="19050" marB="19050" anchor="b"/>
                </a:tc>
                <a:tc>
                  <a:txBody>
                    <a:bodyPr/>
                    <a:lstStyle/>
                    <a:p>
                      <a:pPr lvl="0" algn="ctr" rtl="0">
                        <a:lnSpc>
                          <a:spcPct val="115000"/>
                        </a:lnSpc>
                        <a:spcBef>
                          <a:spcPts val="0"/>
                        </a:spcBef>
                        <a:buNone/>
                      </a:pPr>
                      <a:r>
                        <a:rPr lang="en" sz="1000"/>
                        <a:t>11</a:t>
                      </a:r>
                    </a:p>
                  </a:txBody>
                  <a:tcPr marL="28575" marR="28575" marT="19050" marB="19050" anchor="b"/>
                </a:tc>
                <a:tc>
                  <a:txBody>
                    <a:bodyPr/>
                    <a:lstStyle/>
                    <a:p>
                      <a:pPr lvl="0" algn="ctr" rtl="0">
                        <a:lnSpc>
                          <a:spcPct val="115000"/>
                        </a:lnSpc>
                        <a:spcBef>
                          <a:spcPts val="0"/>
                        </a:spcBef>
                        <a:buNone/>
                      </a:pPr>
                      <a:r>
                        <a:rPr lang="en" sz="1000"/>
                        <a:t>4</a:t>
                      </a:r>
                    </a:p>
                  </a:txBody>
                  <a:tcPr marL="28575" marR="28575" marT="19050" marB="19050" anchor="b"/>
                </a:tc>
                <a:tc>
                  <a:txBody>
                    <a:bodyPr/>
                    <a:lstStyle/>
                    <a:p>
                      <a:pPr lvl="0" algn="ctr" rtl="0">
                        <a:lnSpc>
                          <a:spcPct val="115000"/>
                        </a:lnSpc>
                        <a:spcBef>
                          <a:spcPts val="0"/>
                        </a:spcBef>
                        <a:buNone/>
                      </a:pPr>
                      <a:r>
                        <a:rPr lang="en" sz="1000"/>
                        <a:t>10</a:t>
                      </a:r>
                    </a:p>
                  </a:txBody>
                  <a:tcPr marL="28575" marR="28575" marT="19050" marB="19050" anchor="b"/>
                </a:tc>
              </a:tr>
              <a:tr h="381000">
                <a:tc>
                  <a:txBody>
                    <a:bodyPr/>
                    <a:lstStyle/>
                    <a:p>
                      <a:pPr algn="ctr">
                        <a:spcBef>
                          <a:spcPts val="0"/>
                        </a:spcBef>
                        <a:buNone/>
                      </a:pPr>
                      <a:r>
                        <a:rPr lang="en" b="1"/>
                        <a:t>Ranked 4th</a:t>
                      </a:r>
                    </a:p>
                  </a:txBody>
                  <a:tcPr marL="91425" marR="91425" marT="91425" marB="91425"/>
                </a:tc>
                <a:tc>
                  <a:txBody>
                    <a:bodyPr/>
                    <a:lstStyle/>
                    <a:p>
                      <a:pPr lvl="0" algn="ctr" rtl="0">
                        <a:lnSpc>
                          <a:spcPct val="115000"/>
                        </a:lnSpc>
                        <a:spcBef>
                          <a:spcPts val="0"/>
                        </a:spcBef>
                        <a:buNone/>
                      </a:pPr>
                      <a:r>
                        <a:rPr lang="en" sz="1000"/>
                        <a:t>19</a:t>
                      </a:r>
                    </a:p>
                  </a:txBody>
                  <a:tcPr marL="28575" marR="28575" marT="19050" marB="19050" anchor="b"/>
                </a:tc>
                <a:tc>
                  <a:txBody>
                    <a:bodyPr/>
                    <a:lstStyle/>
                    <a:p>
                      <a:pPr lvl="0" algn="ctr" rtl="0">
                        <a:lnSpc>
                          <a:spcPct val="115000"/>
                        </a:lnSpc>
                        <a:spcBef>
                          <a:spcPts val="0"/>
                        </a:spcBef>
                        <a:buNone/>
                      </a:pPr>
                      <a:r>
                        <a:rPr lang="en" sz="1000"/>
                        <a:t>13</a:t>
                      </a:r>
                    </a:p>
                  </a:txBody>
                  <a:tcPr marL="28575" marR="28575" marT="19050" marB="19050" anchor="b"/>
                </a:tc>
                <a:tc>
                  <a:txBody>
                    <a:bodyPr/>
                    <a:lstStyle/>
                    <a:p>
                      <a:pPr lvl="0" algn="ctr" rtl="0">
                        <a:lnSpc>
                          <a:spcPct val="115000"/>
                        </a:lnSpc>
                        <a:spcBef>
                          <a:spcPts val="0"/>
                        </a:spcBef>
                        <a:buNone/>
                      </a:pPr>
                      <a:r>
                        <a:rPr lang="en" sz="1000"/>
                        <a:t>8</a:t>
                      </a:r>
                    </a:p>
                  </a:txBody>
                  <a:tcPr marL="28575" marR="28575" marT="19050" marB="19050" anchor="b"/>
                </a:tc>
                <a:tc>
                  <a:txBody>
                    <a:bodyPr/>
                    <a:lstStyle/>
                    <a:p>
                      <a:pPr lvl="0" algn="ctr" rtl="0">
                        <a:lnSpc>
                          <a:spcPct val="115000"/>
                        </a:lnSpc>
                        <a:spcBef>
                          <a:spcPts val="0"/>
                        </a:spcBef>
                        <a:buNone/>
                      </a:pPr>
                      <a:r>
                        <a:rPr lang="en" sz="1000"/>
                        <a:t>10</a:t>
                      </a:r>
                    </a:p>
                  </a:txBody>
                  <a:tcPr marL="28575" marR="28575" marT="19050" marB="19050" anchor="b"/>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Shape 175"/>
          <p:cNvPicPr preferRelativeResize="0"/>
          <p:nvPr/>
        </p:nvPicPr>
        <p:blipFill>
          <a:blip r:embed="rId3">
            <a:alphaModFix/>
          </a:blip>
          <a:stretch>
            <a:fillRect/>
          </a:stretch>
        </p:blipFill>
        <p:spPr>
          <a:xfrm>
            <a:off x="574037" y="99675"/>
            <a:ext cx="7995925" cy="494415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457200" y="756600"/>
            <a:ext cx="8229600" cy="3630300"/>
          </a:xfrm>
          <a:prstGeom prst="rect">
            <a:avLst/>
          </a:prstGeom>
          <a:noFill/>
          <a:ln>
            <a:noFill/>
          </a:ln>
        </p:spPr>
        <p:txBody>
          <a:bodyPr lIns="91425" tIns="91425" rIns="91425" bIns="91425" anchor="t" anchorCtr="0">
            <a:noAutofit/>
          </a:bodyPr>
          <a:lstStyle/>
          <a:p>
            <a:pPr>
              <a:spcBef>
                <a:spcPts val="0"/>
              </a:spcBef>
              <a:buNone/>
            </a:pPr>
            <a:r>
              <a:rPr lang="en" sz="1800" dirty="0"/>
              <a:t>Homework had the highest ranking for things people would do first before bed. Followed by listening to music and watching tv. Reading being the least likely thing people would do before bed. Watching tv and listening to music were tied for what people would do second before bed. Followed by reading then homework. Doing homework was highest ranked for what people would do third, followed by reading and listening to music which were tied. People were least likely to watch tv third. People said that they were most likely to read last rather than the other four options. Followed by homework, then music, then tv.</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457200" y="1200150"/>
            <a:ext cx="3550799" cy="3630300"/>
          </a:xfrm>
          <a:prstGeom prst="rect">
            <a:avLst/>
          </a:prstGeom>
        </p:spPr>
        <p:txBody>
          <a:bodyPr lIns="91425" tIns="91425" rIns="91425" bIns="91425" anchor="t" anchorCtr="0">
            <a:noAutofit/>
          </a:bodyPr>
          <a:lstStyle/>
          <a:p>
            <a:pPr>
              <a:spcBef>
                <a:spcPts val="0"/>
              </a:spcBef>
              <a:buNone/>
            </a:pPr>
            <a:endParaRPr/>
          </a:p>
        </p:txBody>
      </p:sp>
      <p:sp>
        <p:nvSpPr>
          <p:cNvPr id="186" name="Shape 186"/>
          <p:cNvSpPr txBox="1">
            <a:spLocks noGrp="1"/>
          </p:cNvSpPr>
          <p:nvPr>
            <p:ph type="title"/>
          </p:nvPr>
        </p:nvSpPr>
        <p:spPr>
          <a:xfrm>
            <a:off x="457200" y="13321"/>
            <a:ext cx="3550799" cy="857400"/>
          </a:xfrm>
          <a:prstGeom prst="rect">
            <a:avLst/>
          </a:prstGeom>
        </p:spPr>
        <p:txBody>
          <a:bodyPr lIns="91425" tIns="91425" rIns="91425" bIns="91425" anchor="ctr" anchorCtr="0">
            <a:noAutofit/>
          </a:bodyPr>
          <a:lstStyle/>
          <a:p>
            <a:pPr>
              <a:spcBef>
                <a:spcPts val="0"/>
              </a:spcBef>
              <a:buNone/>
            </a:pPr>
            <a:r>
              <a:rPr lang="en"/>
              <a:t>Got Sleep?</a:t>
            </a:r>
          </a:p>
        </p:txBody>
      </p:sp>
      <p:pic>
        <p:nvPicPr>
          <p:cNvPr id="187" name="Shape 187"/>
          <p:cNvPicPr preferRelativeResize="0"/>
          <p:nvPr/>
        </p:nvPicPr>
        <p:blipFill>
          <a:blip r:embed="rId3">
            <a:alphaModFix/>
          </a:blip>
          <a:stretch>
            <a:fillRect/>
          </a:stretch>
        </p:blipFill>
        <p:spPr>
          <a:xfrm>
            <a:off x="88987" y="1116300"/>
            <a:ext cx="4287225" cy="3317400"/>
          </a:xfrm>
          <a:prstGeom prst="rect">
            <a:avLst/>
          </a:prstGeom>
          <a:noFill/>
          <a:ln>
            <a:noFill/>
          </a:ln>
        </p:spPr>
      </p:pic>
      <p:sp>
        <p:nvSpPr>
          <p:cNvPr id="188" name="Shape 188"/>
          <p:cNvSpPr txBox="1">
            <a:spLocks noGrp="1"/>
          </p:cNvSpPr>
          <p:nvPr>
            <p:ph type="body" idx="2"/>
          </p:nvPr>
        </p:nvSpPr>
        <p:spPr>
          <a:xfrm>
            <a:off x="4794050" y="229325"/>
            <a:ext cx="4073400" cy="4601099"/>
          </a:xfrm>
          <a:prstGeom prst="rect">
            <a:avLst/>
          </a:prstGeom>
        </p:spPr>
        <p:txBody>
          <a:bodyPr lIns="91425" tIns="91425" rIns="91425" bIns="91425" anchor="t" anchorCtr="0">
            <a:noAutofit/>
          </a:bodyPr>
          <a:lstStyle/>
          <a:p>
            <a:pPr>
              <a:spcBef>
                <a:spcPts val="0"/>
              </a:spcBef>
              <a:buNone/>
            </a:pPr>
            <a:r>
              <a:rPr lang="en"/>
              <a:t>	</a:t>
            </a:r>
            <a:r>
              <a:rPr lang="en" sz="2500"/>
              <a:t>When given the statement “I feel well rested throughout the day”, more than half of the students surveyed disagreed.  Most students said that they felt tired and felt that they needed more sleep. There was only a small number of students that said they did not feel the need for more sleep.</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131050" y="120125"/>
            <a:ext cx="8932800" cy="4925100"/>
          </a:xfrm>
          <a:prstGeom prst="rect">
            <a:avLst/>
          </a:prstGeom>
          <a:noFill/>
          <a:ln>
            <a:noFill/>
          </a:ln>
        </p:spPr>
        <p:txBody>
          <a:bodyPr lIns="91425" tIns="91425" rIns="91425" bIns="91425" anchor="t" anchorCtr="0">
            <a:noAutofit/>
          </a:bodyPr>
          <a:lstStyle/>
          <a:p>
            <a:pPr rtl="0">
              <a:spcBef>
                <a:spcPts val="0"/>
              </a:spcBef>
              <a:buNone/>
            </a:pPr>
            <a:r>
              <a:rPr lang="en" sz="1800"/>
              <a:t>Full Name__________</a:t>
            </a:r>
          </a:p>
          <a:p>
            <a:pPr rtl="0">
              <a:spcBef>
                <a:spcPts val="0"/>
              </a:spcBef>
              <a:buNone/>
            </a:pPr>
            <a:endParaRPr sz="1000"/>
          </a:p>
          <a:p>
            <a:pPr rtl="0">
              <a:spcBef>
                <a:spcPts val="0"/>
              </a:spcBef>
              <a:buNone/>
            </a:pPr>
            <a:r>
              <a:rPr lang="en" sz="1800"/>
              <a:t>Gender____________</a:t>
            </a:r>
          </a:p>
          <a:p>
            <a:pPr rtl="0">
              <a:spcBef>
                <a:spcPts val="0"/>
              </a:spcBef>
              <a:buNone/>
            </a:pPr>
            <a:endParaRPr sz="1000"/>
          </a:p>
          <a:p>
            <a:pPr rtl="0">
              <a:spcBef>
                <a:spcPts val="0"/>
              </a:spcBef>
              <a:buNone/>
            </a:pPr>
            <a:r>
              <a:rPr lang="en" sz="1800"/>
              <a:t>Grade_____________</a:t>
            </a:r>
          </a:p>
          <a:p>
            <a:pPr rtl="0">
              <a:spcBef>
                <a:spcPts val="0"/>
              </a:spcBef>
              <a:buNone/>
            </a:pPr>
            <a:endParaRPr sz="1000"/>
          </a:p>
          <a:p>
            <a:pPr rtl="0">
              <a:spcBef>
                <a:spcPts val="0"/>
              </a:spcBef>
              <a:buNone/>
            </a:pPr>
            <a:r>
              <a:rPr lang="en" sz="1800"/>
              <a:t>How many hours of homework do you have each week?_________</a:t>
            </a:r>
          </a:p>
          <a:p>
            <a:pPr rtl="0">
              <a:spcBef>
                <a:spcPts val="0"/>
              </a:spcBef>
              <a:buNone/>
            </a:pPr>
            <a:endParaRPr sz="1000"/>
          </a:p>
          <a:p>
            <a:pPr rtl="0">
              <a:spcBef>
                <a:spcPts val="0"/>
              </a:spcBef>
              <a:buNone/>
            </a:pPr>
            <a:r>
              <a:rPr lang="en" sz="1800"/>
              <a:t>How many blocks give you homework each day?_______________</a:t>
            </a:r>
          </a:p>
          <a:p>
            <a:pPr rtl="0">
              <a:spcBef>
                <a:spcPts val="0"/>
              </a:spcBef>
              <a:buNone/>
            </a:pPr>
            <a:endParaRPr sz="1000"/>
          </a:p>
          <a:p>
            <a:pPr rtl="0">
              <a:spcBef>
                <a:spcPts val="0"/>
              </a:spcBef>
              <a:buNone/>
            </a:pPr>
            <a:r>
              <a:rPr lang="en" sz="1800"/>
              <a:t>Do you take AP classes?____________</a:t>
            </a:r>
          </a:p>
          <a:p>
            <a:pPr rtl="0">
              <a:spcBef>
                <a:spcPts val="0"/>
              </a:spcBef>
              <a:buNone/>
            </a:pPr>
            <a:endParaRPr sz="1000"/>
          </a:p>
          <a:p>
            <a:pPr rtl="0">
              <a:spcBef>
                <a:spcPts val="0"/>
              </a:spcBef>
              <a:buNone/>
            </a:pPr>
            <a:r>
              <a:rPr lang="en" sz="1800"/>
              <a:t>How many hours a week do you sleep?</a:t>
            </a:r>
          </a:p>
          <a:p>
            <a:pPr rtl="0">
              <a:spcBef>
                <a:spcPts val="0"/>
              </a:spcBef>
              <a:buNone/>
            </a:pPr>
            <a:endParaRPr sz="1000"/>
          </a:p>
          <a:p>
            <a:pPr rtl="0">
              <a:spcBef>
                <a:spcPts val="0"/>
              </a:spcBef>
              <a:buNone/>
            </a:pPr>
            <a:r>
              <a:rPr lang="en" sz="1800"/>
              <a:t>Rank what you are mostly like to do before bed: A) Read.  B) Homework. C) TV.  D) Listen to music</a:t>
            </a:r>
          </a:p>
          <a:p>
            <a:pPr rtl="0">
              <a:spcBef>
                <a:spcPts val="0"/>
              </a:spcBef>
              <a:buNone/>
            </a:pPr>
            <a:endParaRPr sz="1000"/>
          </a:p>
          <a:p>
            <a:pPr rtl="0">
              <a:spcBef>
                <a:spcPts val="0"/>
              </a:spcBef>
              <a:buNone/>
            </a:pPr>
            <a:r>
              <a:rPr lang="en" sz="1800"/>
              <a:t>“I’m well rested throughout the day”.  Strongly Agree, Agree, Disagree, Strongly Disagree </a:t>
            </a:r>
          </a:p>
          <a:p>
            <a:pPr>
              <a:spcBef>
                <a:spcPts val="0"/>
              </a:spcBef>
              <a:buNone/>
            </a:pPr>
            <a:endParaRPr sz="1800"/>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pic>
        <p:nvPicPr>
          <p:cNvPr id="193" name="Shape 193"/>
          <p:cNvPicPr preferRelativeResize="0"/>
          <p:nvPr/>
        </p:nvPicPr>
        <p:blipFill rotWithShape="1">
          <a:blip r:embed="rId3">
            <a:alphaModFix/>
          </a:blip>
          <a:srcRect t="5015" r="5015"/>
          <a:stretch/>
        </p:blipFill>
        <p:spPr>
          <a:xfrm>
            <a:off x="540025" y="78637"/>
            <a:ext cx="8063950" cy="4986225"/>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R: 0.0164</a:t>
            </a:r>
          </a:p>
          <a:p>
            <a:pPr rtl="0">
              <a:spcBef>
                <a:spcPts val="0"/>
              </a:spcBef>
              <a:buNone/>
            </a:pPr>
            <a:endParaRPr/>
          </a:p>
          <a:p>
            <a:pPr rtl="0">
              <a:spcBef>
                <a:spcPts val="0"/>
              </a:spcBef>
              <a:buNone/>
            </a:pPr>
            <a:r>
              <a:rPr lang="en"/>
              <a:t>Equation: y = 8.041 + 0.011x</a:t>
            </a:r>
          </a:p>
          <a:p>
            <a:pPr rtl="0">
              <a:spcBef>
                <a:spcPts val="0"/>
              </a:spcBef>
              <a:buNone/>
            </a:pPr>
            <a:endParaRPr/>
          </a:p>
          <a:p>
            <a:pPr rtl="0">
              <a:spcBef>
                <a:spcPts val="0"/>
              </a:spcBef>
              <a:buNone/>
            </a:pPr>
            <a:r>
              <a:rPr lang="en"/>
              <a:t>The relationship we got between homework and sleep were not very high. I believe it is not as high as we expected because there are other things, besides homework, that high school students besides sleep.</a:t>
            </a:r>
          </a:p>
          <a:p>
            <a:pPr>
              <a:spcBef>
                <a:spcPts val="0"/>
              </a:spcBef>
              <a:buNone/>
            </a:pPr>
            <a:endParaRPr/>
          </a:p>
        </p:txBody>
      </p:sp>
      <p:sp>
        <p:nvSpPr>
          <p:cNvPr id="199" name="Shape 199"/>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Regression and Equation</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pic>
        <p:nvPicPr>
          <p:cNvPr id="204" name="Shape 204"/>
          <p:cNvPicPr preferRelativeResize="0"/>
          <p:nvPr/>
        </p:nvPicPr>
        <p:blipFill>
          <a:blip r:embed="rId3">
            <a:alphaModFix/>
          </a:blip>
          <a:stretch>
            <a:fillRect/>
          </a:stretch>
        </p:blipFill>
        <p:spPr>
          <a:xfrm>
            <a:off x="536075" y="76200"/>
            <a:ext cx="8071860" cy="4991100"/>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R: r=0.1624</a:t>
            </a:r>
          </a:p>
          <a:p>
            <a:pPr rtl="0">
              <a:spcBef>
                <a:spcPts val="0"/>
              </a:spcBef>
              <a:buNone/>
            </a:pPr>
            <a:endParaRPr/>
          </a:p>
          <a:p>
            <a:pPr rtl="0">
              <a:spcBef>
                <a:spcPts val="0"/>
              </a:spcBef>
              <a:buNone/>
            </a:pPr>
            <a:r>
              <a:rPr lang="en"/>
              <a:t>Equation: y = 2.897 + 0.122x</a:t>
            </a:r>
          </a:p>
          <a:p>
            <a:pPr rtl="0">
              <a:spcBef>
                <a:spcPts val="0"/>
              </a:spcBef>
              <a:buNone/>
            </a:pPr>
            <a:endParaRPr/>
          </a:p>
          <a:p>
            <a:pPr rtl="0">
              <a:spcBef>
                <a:spcPts val="0"/>
              </a:spcBef>
              <a:buNone/>
            </a:pPr>
            <a:r>
              <a:rPr lang="en"/>
              <a:t>While the correlation did go up without the outliers it still is not a very high relationship. We believe that if we would have asked about homework as well as sports and extracurricular activities the correlation would go up.   </a:t>
            </a:r>
          </a:p>
          <a:p>
            <a:pPr>
              <a:spcBef>
                <a:spcPts val="0"/>
              </a:spcBef>
              <a:buNone/>
            </a:pPr>
            <a:endParaRPr/>
          </a:p>
        </p:txBody>
      </p:sp>
      <p:sp>
        <p:nvSpPr>
          <p:cNvPr id="210" name="Shape 210"/>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sz="3600"/>
              <a:t>Regression and Equation No Outliers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sz="3000"/>
              <a:t>Z-Scores</a:t>
            </a:r>
          </a:p>
          <a:p>
            <a:pPr marL="914400" lvl="1" indent="-381000" rtl="0">
              <a:spcBef>
                <a:spcPts val="0"/>
              </a:spcBef>
              <a:buClr>
                <a:schemeClr val="dk1"/>
              </a:buClr>
              <a:buSzPct val="100000"/>
              <a:buFont typeface="Arial"/>
              <a:buChar char="○"/>
            </a:pPr>
            <a:r>
              <a:rPr lang="en" sz="2400"/>
              <a:t>Homework</a:t>
            </a:r>
          </a:p>
          <a:p>
            <a:pPr marL="1371600" lvl="2" indent="-381000" rtl="0">
              <a:spcBef>
                <a:spcPts val="0"/>
              </a:spcBef>
              <a:buClr>
                <a:schemeClr val="dk1"/>
              </a:buClr>
              <a:buSzPct val="100000"/>
              <a:buFont typeface="Arial"/>
              <a:buChar char="■"/>
            </a:pPr>
            <a:r>
              <a:rPr lang="en" sz="2400"/>
              <a:t>Ethan Liggett: -0.834</a:t>
            </a:r>
          </a:p>
          <a:p>
            <a:pPr marL="1371600" lvl="2" indent="-381000" rtl="0">
              <a:spcBef>
                <a:spcPts val="0"/>
              </a:spcBef>
              <a:buClr>
                <a:schemeClr val="dk1"/>
              </a:buClr>
              <a:buSzPct val="100000"/>
              <a:buFont typeface="Arial"/>
              <a:buChar char="■"/>
            </a:pPr>
            <a:r>
              <a:rPr lang="en" sz="2400"/>
              <a:t>Amanda Lee: -0.185</a:t>
            </a:r>
          </a:p>
          <a:p>
            <a:pPr marL="914400" lvl="1" indent="-381000" rtl="0">
              <a:spcBef>
                <a:spcPts val="0"/>
              </a:spcBef>
              <a:buClr>
                <a:schemeClr val="dk1"/>
              </a:buClr>
              <a:buSzPct val="100000"/>
              <a:buFont typeface="Arial"/>
              <a:buChar char="○"/>
            </a:pPr>
            <a:r>
              <a:rPr lang="en" sz="2400"/>
              <a:t>Sleep</a:t>
            </a:r>
          </a:p>
          <a:p>
            <a:pPr marL="1371600" lvl="2" indent="-381000" rtl="0">
              <a:spcBef>
                <a:spcPts val="0"/>
              </a:spcBef>
              <a:buClr>
                <a:schemeClr val="dk1"/>
              </a:buClr>
              <a:buSzPct val="100000"/>
              <a:buFont typeface="Arial"/>
              <a:buChar char="■"/>
            </a:pPr>
            <a:r>
              <a:rPr lang="en" sz="2400"/>
              <a:t>Stephanie Raughoff: -2.882</a:t>
            </a:r>
          </a:p>
          <a:p>
            <a:pPr marL="1371600" lvl="2" indent="-381000">
              <a:spcBef>
                <a:spcPts val="0"/>
              </a:spcBef>
              <a:buClr>
                <a:schemeClr val="dk1"/>
              </a:buClr>
              <a:buSzPct val="100000"/>
              <a:buFont typeface="Arial"/>
              <a:buChar char="■"/>
            </a:pPr>
            <a:r>
              <a:rPr lang="en" sz="2400"/>
              <a:t>Hannah DeVore: 0.332</a:t>
            </a:r>
          </a:p>
        </p:txBody>
      </p:sp>
      <p:sp>
        <p:nvSpPr>
          <p:cNvPr id="216" name="Shape 216"/>
          <p:cNvSpPr txBox="1">
            <a:spLocks noGrp="1"/>
          </p:cNvSpPr>
          <p:nvPr>
            <p:ph type="title"/>
          </p:nvPr>
        </p:nvSpPr>
        <p:spPr>
          <a:xfrm>
            <a:off x="457200" y="53471"/>
            <a:ext cx="8229600" cy="857400"/>
          </a:xfrm>
          <a:prstGeom prst="rect">
            <a:avLst/>
          </a:prstGeom>
        </p:spPr>
        <p:txBody>
          <a:bodyPr lIns="91425" tIns="91425" rIns="91425" bIns="91425" anchor="ctr" anchorCtr="0">
            <a:noAutofit/>
          </a:bodyPr>
          <a:lstStyle/>
          <a:p>
            <a:pPr>
              <a:spcBef>
                <a:spcPts val="0"/>
              </a:spcBef>
              <a:buNone/>
            </a:pPr>
            <a:r>
              <a:rPr lang="en" sz="3600"/>
              <a:t>Z-Scores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87350" rtl="0">
              <a:spcBef>
                <a:spcPts val="0"/>
              </a:spcBef>
              <a:buClr>
                <a:schemeClr val="dk1"/>
              </a:buClr>
              <a:buSzPct val="100000"/>
              <a:buFont typeface="Arial"/>
              <a:buChar char="●"/>
            </a:pPr>
            <a:r>
              <a:rPr lang="en" sz="2500"/>
              <a:t>Homework:</a:t>
            </a:r>
          </a:p>
          <a:p>
            <a:pPr marL="1371600" lvl="2" indent="-387350" rtl="0">
              <a:spcBef>
                <a:spcPts val="0"/>
              </a:spcBef>
              <a:buClr>
                <a:schemeClr val="dk1"/>
              </a:buClr>
              <a:buSzPct val="100000"/>
              <a:buFont typeface="Arial"/>
              <a:buChar char="■"/>
            </a:pPr>
            <a:r>
              <a:rPr lang="en" sz="2500"/>
              <a:t>Claire Halpin: 66th percentile</a:t>
            </a:r>
          </a:p>
          <a:p>
            <a:pPr marL="1371600" lvl="2" indent="-387350" rtl="0">
              <a:spcBef>
                <a:spcPts val="0"/>
              </a:spcBef>
              <a:buClr>
                <a:schemeClr val="dk1"/>
              </a:buClr>
              <a:buSzPct val="100000"/>
              <a:buFont typeface="Arial"/>
              <a:buChar char="■"/>
            </a:pPr>
            <a:r>
              <a:rPr lang="en" sz="2500"/>
              <a:t>Alexa Belanger: 88th percentile</a:t>
            </a:r>
          </a:p>
          <a:p>
            <a:pPr marL="457200" lvl="0" indent="-387350" rtl="0">
              <a:spcBef>
                <a:spcPts val="0"/>
              </a:spcBef>
              <a:buClr>
                <a:schemeClr val="dk1"/>
              </a:buClr>
              <a:buSzPct val="100000"/>
              <a:buFont typeface="Arial"/>
              <a:buChar char="●"/>
            </a:pPr>
            <a:r>
              <a:rPr lang="en" sz="2500"/>
              <a:t>    Sleep:</a:t>
            </a:r>
          </a:p>
          <a:p>
            <a:pPr marL="1371600" lvl="2" indent="-387350" rtl="0">
              <a:spcBef>
                <a:spcPts val="0"/>
              </a:spcBef>
              <a:buClr>
                <a:schemeClr val="dk1"/>
              </a:buClr>
              <a:buSzPct val="100000"/>
              <a:buFont typeface="Arial"/>
              <a:buChar char="■"/>
            </a:pPr>
            <a:r>
              <a:rPr lang="en" sz="2500"/>
              <a:t>Hannah Monroe: 10th percentile</a:t>
            </a:r>
          </a:p>
          <a:p>
            <a:pPr marL="1371600" lvl="2" indent="-387350" rtl="0">
              <a:spcBef>
                <a:spcPts val="0"/>
              </a:spcBef>
              <a:buClr>
                <a:schemeClr val="dk1"/>
              </a:buClr>
              <a:buSzPct val="100000"/>
              <a:buFont typeface="Arial"/>
              <a:buChar char="■"/>
            </a:pPr>
            <a:r>
              <a:rPr lang="en" sz="2500"/>
              <a:t>Ethan Liggett: 34th percentile</a:t>
            </a:r>
          </a:p>
        </p:txBody>
      </p:sp>
      <p:sp>
        <p:nvSpPr>
          <p:cNvPr id="222" name="Shape 222"/>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sz="3600">
                <a:solidFill>
                  <a:srgbClr val="BFBFBF"/>
                </a:solidFill>
                <a:latin typeface="Times New Roman"/>
                <a:ea typeface="Times New Roman"/>
                <a:cs typeface="Times New Roman"/>
                <a:sym typeface="Times New Roman"/>
              </a:rPr>
              <a:t>Percentile Rank</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sz="3000"/>
              <a:t>Hours of Sleep a Week</a:t>
            </a:r>
          </a:p>
          <a:p>
            <a:pPr marL="914400" lvl="1" indent="-419100" rtl="0">
              <a:spcBef>
                <a:spcPts val="0"/>
              </a:spcBef>
              <a:buClr>
                <a:schemeClr val="dk1"/>
              </a:buClr>
              <a:buSzPct val="100000"/>
              <a:buFont typeface="Arial"/>
              <a:buChar char="○"/>
            </a:pPr>
            <a:r>
              <a:rPr lang="en" sz="3000"/>
              <a:t>±1.71</a:t>
            </a:r>
          </a:p>
          <a:p>
            <a:pPr marL="457200" lvl="0" indent="-419100" rtl="0">
              <a:spcBef>
                <a:spcPts val="0"/>
              </a:spcBef>
              <a:buClr>
                <a:schemeClr val="dk1"/>
              </a:buClr>
              <a:buSzPct val="100000"/>
              <a:buFont typeface="Arial"/>
              <a:buChar char="●"/>
            </a:pPr>
            <a:r>
              <a:rPr lang="en" sz="3000"/>
              <a:t>Hours of Homework a Week</a:t>
            </a:r>
          </a:p>
          <a:p>
            <a:pPr marL="914400" lvl="1" indent="-419100" rtl="0">
              <a:spcBef>
                <a:spcPts val="0"/>
              </a:spcBef>
              <a:buClr>
                <a:schemeClr val="dk1"/>
              </a:buClr>
              <a:buSzPct val="100000"/>
              <a:buFont typeface="Arial"/>
              <a:buChar char="○"/>
            </a:pPr>
            <a:r>
              <a:rPr lang="en" sz="3000"/>
              <a:t>±2.59</a:t>
            </a:r>
          </a:p>
          <a:p>
            <a:pPr lvl="0">
              <a:spcBef>
                <a:spcPts val="0"/>
              </a:spcBef>
              <a:buNone/>
            </a:pPr>
            <a:endParaRPr/>
          </a:p>
        </p:txBody>
      </p:sp>
      <p:sp>
        <p:nvSpPr>
          <p:cNvPr id="228" name="Shape 228"/>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Confidence Interval</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indent="457200">
              <a:spcBef>
                <a:spcPts val="0"/>
              </a:spcBef>
              <a:buNone/>
            </a:pPr>
            <a:r>
              <a:rPr lang="en"/>
              <a:t>The data we collected did not have a very strong correlation. We did not find a relationship between the amount of homework you have each week and the amount of sleep you get in a school week.  We should have asked more people that participated in outside activities and extracurriculars.  Had we factored in extracurricular activities as well as sports we may have had a stronger relationship. As many high school students wouldn’t sleep much even if they didn’t have much homework.  I wish that we had asked more upperclassmen to see if your grade level also affects the amount of homework and sleep that you receive. </a:t>
            </a:r>
          </a:p>
        </p:txBody>
      </p:sp>
      <p:sp>
        <p:nvSpPr>
          <p:cNvPr id="234" name="Shape 234"/>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Overall Summary</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indent="457200">
              <a:spcBef>
                <a:spcPts val="0"/>
              </a:spcBef>
              <a:buNone/>
            </a:pPr>
            <a:r>
              <a:rPr lang="en"/>
              <a:t>Amy and I wrote up the survey together.  I surveyed a small number of students.  I created the pie chart, the two bar graphs, the two box and whisker plots, and the two tables.  I also wrote up the summaries for the pie chart, two of the bar graphs, and the tables.  I also included the blank survey as well as the list of people surveyed.  I did the population, sample, and biases for our group of people.  I also wrote part of the overall summary. </a:t>
            </a:r>
          </a:p>
        </p:txBody>
      </p:sp>
      <p:sp>
        <p:nvSpPr>
          <p:cNvPr id="240" name="Shape 240"/>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Riley’s Summary</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indent="457200">
              <a:spcBef>
                <a:spcPts val="0"/>
              </a:spcBef>
              <a:buNone/>
            </a:pPr>
            <a:r>
              <a:rPr lang="en"/>
              <a:t>Riley and I wrote the survey together. I did the majority of the surveying. I did the work with the scatter plots as well as their correlation coefficients. I also found the z-scores for some of the people surveyed. For the box and whisker plots I found the means and the ranges. I also calculated the confidence interval for both hours of homework and hours of sleep. I also wrote part of the overall summary. </a:t>
            </a:r>
          </a:p>
        </p:txBody>
      </p:sp>
      <p:sp>
        <p:nvSpPr>
          <p:cNvPr id="246" name="Shape 246"/>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Amy’s Summary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lnSpc>
                <a:spcPct val="115000"/>
              </a:lnSpc>
              <a:spcBef>
                <a:spcPts val="0"/>
              </a:spcBef>
              <a:buNone/>
            </a:pPr>
            <a:r>
              <a:rPr lang="en" sz="4800" b="1"/>
              <a:t>Population</a:t>
            </a:r>
            <a:r>
              <a:rPr lang="en" sz="4800"/>
              <a:t>: Students at Gull Lake High School</a:t>
            </a:r>
          </a:p>
          <a:p>
            <a:pPr rtl="0">
              <a:lnSpc>
                <a:spcPct val="115000"/>
              </a:lnSpc>
              <a:spcBef>
                <a:spcPts val="0"/>
              </a:spcBef>
              <a:buNone/>
            </a:pPr>
            <a:endParaRPr sz="1200"/>
          </a:p>
          <a:p>
            <a:pPr>
              <a:lnSpc>
                <a:spcPct val="115000"/>
              </a:lnSpc>
              <a:spcBef>
                <a:spcPts val="0"/>
              </a:spcBef>
              <a:buNone/>
            </a:pPr>
            <a:r>
              <a:rPr lang="en" sz="4800" b="1"/>
              <a:t>Sample</a:t>
            </a:r>
            <a:r>
              <a:rPr lang="en" sz="4800"/>
              <a:t>: Students that were convenient for us to survey</a:t>
            </a:r>
            <a:r>
              <a:rPr lang="en" sz="5000"/>
              <a:t> </a:t>
            </a:r>
          </a:p>
        </p:txBody>
      </p:sp>
      <p:sp>
        <p:nvSpPr>
          <p:cNvPr id="89" name="Shape 89"/>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indent="457200">
              <a:spcBef>
                <a:spcPts val="0"/>
              </a:spcBef>
              <a:buNone/>
            </a:pPr>
            <a:r>
              <a:rPr lang="en" sz="2700"/>
              <a:t>We have a few biases in our survey.  We only asked students from Gull Lake High school. High school students are more likely to have homework and less likely to sleep.  We also asked mostly sophomore students. Sophomore students would have a different amount of homework than students in other grades. As well, we asked mostly our friends from APUSH, which is a class that gives quite a bit of homework as well as harder homework. </a:t>
            </a:r>
            <a:r>
              <a:rPr lang="en"/>
              <a:t> </a:t>
            </a:r>
          </a:p>
        </p:txBody>
      </p:sp>
      <p:sp>
        <p:nvSpPr>
          <p:cNvPr id="95" name="Shape 95"/>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Bias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endParaRPr/>
          </a:p>
        </p:txBody>
      </p:sp>
      <p:sp>
        <p:nvSpPr>
          <p:cNvPr id="101" name="Shape 101"/>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Grades Surveyed</a:t>
            </a:r>
          </a:p>
        </p:txBody>
      </p:sp>
      <p:pic>
        <p:nvPicPr>
          <p:cNvPr id="102" name="Shape 102"/>
          <p:cNvPicPr preferRelativeResize="0"/>
          <p:nvPr/>
        </p:nvPicPr>
        <p:blipFill>
          <a:blip r:embed="rId3">
            <a:alphaModFix/>
          </a:blip>
          <a:stretch>
            <a:fillRect/>
          </a:stretch>
        </p:blipFill>
        <p:spPr>
          <a:xfrm>
            <a:off x="1714500" y="1135225"/>
            <a:ext cx="5715000" cy="353377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r>
              <a:rPr lang="en"/>
              <a:t>	</a:t>
            </a:r>
            <a:r>
              <a:rPr lang="en" sz="4800"/>
              <a:t>Of the 50 students we surveyed, a majority of them were sophomores. We also had quite a few juniors but hardly any freshman or seniors. </a:t>
            </a:r>
            <a:r>
              <a:rPr lang="en"/>
              <a:t>   </a:t>
            </a:r>
          </a:p>
        </p:txBody>
      </p:sp>
      <p:sp>
        <p:nvSpPr>
          <p:cNvPr id="108" name="Shape 108"/>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Grade Summary</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endParaRPr/>
          </a:p>
        </p:txBody>
      </p:sp>
      <p:sp>
        <p:nvSpPr>
          <p:cNvPr id="114" name="Shape 114"/>
          <p:cNvSpPr txBox="1">
            <a:spLocks noGrp="1"/>
          </p:cNvSpPr>
          <p:nvPr>
            <p:ph type="title"/>
          </p:nvPr>
        </p:nvSpPr>
        <p:spPr>
          <a:xfrm>
            <a:off x="457200" y="13326"/>
            <a:ext cx="8229600" cy="1186799"/>
          </a:xfrm>
          <a:prstGeom prst="rect">
            <a:avLst/>
          </a:prstGeom>
        </p:spPr>
        <p:txBody>
          <a:bodyPr lIns="91425" tIns="91425" rIns="91425" bIns="91425" anchor="ctr" anchorCtr="0">
            <a:noAutofit/>
          </a:bodyPr>
          <a:lstStyle/>
          <a:p>
            <a:pPr>
              <a:spcBef>
                <a:spcPts val="0"/>
              </a:spcBef>
              <a:buNone/>
            </a:pPr>
            <a:r>
              <a:rPr lang="en" sz="3600"/>
              <a:t>Over 50% of the students were female</a:t>
            </a:r>
          </a:p>
        </p:txBody>
      </p:sp>
      <p:pic>
        <p:nvPicPr>
          <p:cNvPr id="115" name="Shape 115"/>
          <p:cNvPicPr preferRelativeResize="0"/>
          <p:nvPr/>
        </p:nvPicPr>
        <p:blipFill>
          <a:blip r:embed="rId3">
            <a:alphaModFix/>
          </a:blip>
          <a:stretch>
            <a:fillRect/>
          </a:stretch>
        </p:blipFill>
        <p:spPr>
          <a:xfrm>
            <a:off x="1572050" y="1200150"/>
            <a:ext cx="5715000" cy="353377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457200" y="1123950"/>
            <a:ext cx="8229600" cy="3630300"/>
          </a:xfrm>
          <a:prstGeom prst="rect">
            <a:avLst/>
          </a:prstGeom>
        </p:spPr>
        <p:txBody>
          <a:bodyPr lIns="91425" tIns="91425" rIns="91425" bIns="91425" anchor="t" anchorCtr="0">
            <a:noAutofit/>
          </a:bodyPr>
          <a:lstStyle/>
          <a:p>
            <a:pPr rtl="0">
              <a:lnSpc>
                <a:spcPct val="115000"/>
              </a:lnSpc>
              <a:spcBef>
                <a:spcPts val="0"/>
              </a:spcBef>
              <a:buNone/>
            </a:pPr>
            <a:r>
              <a:rPr lang="en" sz="1800" dirty="0">
                <a:solidFill>
                  <a:srgbClr val="000000"/>
                </a:solidFill>
                <a:latin typeface="Arial"/>
                <a:ea typeface="Arial"/>
                <a:cs typeface="Arial"/>
                <a:sym typeface="Arial"/>
              </a:rPr>
              <a:t>Brendan Thomas josė Carlos bendidas barnett (10)</a:t>
            </a:r>
          </a:p>
          <a:p>
            <a:pPr rtl="0">
              <a:lnSpc>
                <a:spcPct val="115000"/>
              </a:lnSpc>
              <a:spcBef>
                <a:spcPts val="0"/>
              </a:spcBef>
              <a:buNone/>
            </a:pPr>
            <a:r>
              <a:rPr lang="en" sz="1800" dirty="0">
                <a:solidFill>
                  <a:srgbClr val="000000"/>
                </a:solidFill>
                <a:latin typeface="Arial"/>
                <a:ea typeface="Arial"/>
                <a:cs typeface="Arial"/>
                <a:sym typeface="Arial"/>
              </a:rPr>
              <a:t>Chris Blackmun (10)			Matthew Thomas (9)</a:t>
            </a:r>
          </a:p>
          <a:p>
            <a:pPr rtl="0">
              <a:lnSpc>
                <a:spcPct val="115000"/>
              </a:lnSpc>
              <a:spcBef>
                <a:spcPts val="0"/>
              </a:spcBef>
              <a:buNone/>
            </a:pPr>
            <a:r>
              <a:rPr lang="en" sz="1800" dirty="0">
                <a:solidFill>
                  <a:srgbClr val="000000"/>
                </a:solidFill>
                <a:latin typeface="Arial"/>
                <a:ea typeface="Arial"/>
                <a:cs typeface="Arial"/>
                <a:sym typeface="Arial"/>
              </a:rPr>
              <a:t>CJ Perkins (9)				Stephanie Rauhoff (10)</a:t>
            </a:r>
          </a:p>
          <a:p>
            <a:pPr rtl="0">
              <a:lnSpc>
                <a:spcPct val="115000"/>
              </a:lnSpc>
              <a:spcBef>
                <a:spcPts val="0"/>
              </a:spcBef>
              <a:buNone/>
            </a:pPr>
            <a:r>
              <a:rPr lang="en" sz="1800" dirty="0">
                <a:solidFill>
                  <a:srgbClr val="000000"/>
                </a:solidFill>
                <a:latin typeface="Arial"/>
                <a:ea typeface="Arial"/>
                <a:cs typeface="Arial"/>
                <a:sym typeface="Arial"/>
              </a:rPr>
              <a:t>Kadie Alpers (10)				Hannah DeVore (10)</a:t>
            </a:r>
          </a:p>
          <a:p>
            <a:pPr rtl="0">
              <a:lnSpc>
                <a:spcPct val="115000"/>
              </a:lnSpc>
              <a:spcBef>
                <a:spcPts val="0"/>
              </a:spcBef>
              <a:buNone/>
            </a:pPr>
            <a:r>
              <a:rPr lang="en" sz="1800" dirty="0">
                <a:solidFill>
                  <a:srgbClr val="000000"/>
                </a:solidFill>
                <a:latin typeface="Arial"/>
                <a:ea typeface="Arial"/>
                <a:cs typeface="Arial"/>
                <a:sym typeface="Arial"/>
              </a:rPr>
              <a:t>Shelby Tucker (11)			Megan Morgenstern (10)</a:t>
            </a:r>
          </a:p>
          <a:p>
            <a:pPr rtl="0">
              <a:lnSpc>
                <a:spcPct val="115000"/>
              </a:lnSpc>
              <a:spcBef>
                <a:spcPts val="0"/>
              </a:spcBef>
              <a:buNone/>
            </a:pPr>
            <a:r>
              <a:rPr lang="en" sz="1800" dirty="0">
                <a:solidFill>
                  <a:srgbClr val="000000"/>
                </a:solidFill>
                <a:latin typeface="Arial"/>
                <a:ea typeface="Arial"/>
                <a:cs typeface="Arial"/>
                <a:sym typeface="Arial"/>
              </a:rPr>
              <a:t>Hannah Monroe (10)			Mersadies Ashby (11)</a:t>
            </a:r>
          </a:p>
          <a:p>
            <a:pPr rtl="0">
              <a:lnSpc>
                <a:spcPct val="115000"/>
              </a:lnSpc>
              <a:spcBef>
                <a:spcPts val="0"/>
              </a:spcBef>
              <a:buNone/>
            </a:pPr>
            <a:r>
              <a:rPr lang="en" sz="1800" dirty="0">
                <a:solidFill>
                  <a:srgbClr val="000000"/>
                </a:solidFill>
                <a:latin typeface="Arial"/>
                <a:ea typeface="Arial"/>
                <a:cs typeface="Arial"/>
                <a:sym typeface="Arial"/>
              </a:rPr>
              <a:t>Daniel Rodriguez (10)			Anna DeWaters (10)</a:t>
            </a:r>
          </a:p>
          <a:p>
            <a:pPr rtl="0">
              <a:lnSpc>
                <a:spcPct val="115000"/>
              </a:lnSpc>
              <a:spcBef>
                <a:spcPts val="0"/>
              </a:spcBef>
              <a:buNone/>
            </a:pPr>
            <a:r>
              <a:rPr lang="en" sz="1800" dirty="0">
                <a:solidFill>
                  <a:srgbClr val="000000"/>
                </a:solidFill>
                <a:latin typeface="Arial"/>
                <a:ea typeface="Arial"/>
                <a:cs typeface="Arial"/>
                <a:sym typeface="Arial"/>
              </a:rPr>
              <a:t>Riley Beronja (10)			Ashley Korendyke (10)</a:t>
            </a:r>
          </a:p>
          <a:p>
            <a:pPr rtl="0">
              <a:lnSpc>
                <a:spcPct val="115000"/>
              </a:lnSpc>
              <a:spcBef>
                <a:spcPts val="0"/>
              </a:spcBef>
              <a:buNone/>
            </a:pPr>
            <a:r>
              <a:rPr lang="en" sz="1800" dirty="0">
                <a:solidFill>
                  <a:srgbClr val="000000"/>
                </a:solidFill>
                <a:latin typeface="Arial"/>
                <a:ea typeface="Arial"/>
                <a:cs typeface="Arial"/>
                <a:sym typeface="Arial"/>
              </a:rPr>
              <a:t>Xavier Bodus (10)			Brendan Casey (</a:t>
            </a:r>
            <a:r>
              <a:rPr lang="en" sz="1800" dirty="0" smtClean="0">
                <a:solidFill>
                  <a:srgbClr val="000000"/>
                </a:solidFill>
                <a:latin typeface="Arial"/>
                <a:ea typeface="Arial"/>
                <a:cs typeface="Arial"/>
                <a:sym typeface="Arial"/>
              </a:rPr>
              <a:t>10)</a:t>
            </a:r>
          </a:p>
          <a:p>
            <a:pPr rtl="0">
              <a:lnSpc>
                <a:spcPct val="115000"/>
              </a:lnSpc>
              <a:spcBef>
                <a:spcPts val="0"/>
              </a:spcBef>
              <a:buNone/>
            </a:pPr>
            <a:r>
              <a:rPr lang="en" sz="1800" dirty="0" smtClean="0">
                <a:solidFill>
                  <a:srgbClr val="000000"/>
                </a:solidFill>
                <a:latin typeface="Arial"/>
                <a:ea typeface="Arial"/>
                <a:cs typeface="Arial"/>
                <a:sym typeface="Arial"/>
              </a:rPr>
              <a:t>Amanda </a:t>
            </a:r>
            <a:r>
              <a:rPr lang="en" sz="1800" dirty="0">
                <a:solidFill>
                  <a:srgbClr val="000000"/>
                </a:solidFill>
                <a:latin typeface="Arial"/>
                <a:ea typeface="Arial"/>
                <a:cs typeface="Arial"/>
                <a:sym typeface="Arial"/>
              </a:rPr>
              <a:t>lee (10)				Kyle Beilby (10)</a:t>
            </a:r>
          </a:p>
          <a:p>
            <a:pPr rtl="0">
              <a:lnSpc>
                <a:spcPct val="115000"/>
              </a:lnSpc>
              <a:spcBef>
                <a:spcPts val="0"/>
              </a:spcBef>
              <a:buNone/>
            </a:pPr>
            <a:r>
              <a:rPr lang="en" sz="1800" dirty="0">
                <a:solidFill>
                  <a:srgbClr val="000000"/>
                </a:solidFill>
                <a:latin typeface="Arial"/>
                <a:ea typeface="Arial"/>
                <a:cs typeface="Arial"/>
                <a:sym typeface="Arial"/>
              </a:rPr>
              <a:t>Jordan VanDyke (10)			Alanna Dowd (11)</a:t>
            </a:r>
          </a:p>
          <a:p>
            <a:pPr rtl="0">
              <a:lnSpc>
                <a:spcPct val="115000"/>
              </a:lnSpc>
              <a:spcBef>
                <a:spcPts val="0"/>
              </a:spcBef>
              <a:buNone/>
            </a:pPr>
            <a:r>
              <a:rPr lang="en" sz="1800" dirty="0">
                <a:solidFill>
                  <a:srgbClr val="000000"/>
                </a:solidFill>
                <a:latin typeface="Arial"/>
                <a:ea typeface="Arial"/>
                <a:cs typeface="Arial"/>
                <a:sym typeface="Arial"/>
              </a:rPr>
              <a:t>Maria Rochow (10)			Pablo Lopez Acosta (11)</a:t>
            </a:r>
          </a:p>
          <a:p>
            <a:pPr rtl="0">
              <a:lnSpc>
                <a:spcPct val="115000"/>
              </a:lnSpc>
              <a:spcBef>
                <a:spcPts val="0"/>
              </a:spcBef>
              <a:buNone/>
            </a:pPr>
            <a:r>
              <a:rPr lang="en" sz="1800" dirty="0">
                <a:solidFill>
                  <a:srgbClr val="000000"/>
                </a:solidFill>
                <a:latin typeface="Arial"/>
                <a:ea typeface="Arial"/>
                <a:cs typeface="Arial"/>
                <a:sym typeface="Arial"/>
              </a:rPr>
              <a:t>				</a:t>
            </a:r>
          </a:p>
          <a:p>
            <a:pPr rtl="0">
              <a:lnSpc>
                <a:spcPct val="115000"/>
              </a:lnSpc>
              <a:spcBef>
                <a:spcPts val="0"/>
              </a:spcBef>
              <a:buNone/>
            </a:pPr>
            <a:endParaRPr sz="1800" dirty="0">
              <a:solidFill>
                <a:srgbClr val="000000"/>
              </a:solidFill>
              <a:latin typeface="Arial"/>
              <a:ea typeface="Arial"/>
              <a:cs typeface="Arial"/>
              <a:sym typeface="Arial"/>
            </a:endParaRPr>
          </a:p>
          <a:p>
            <a:pPr>
              <a:spcBef>
                <a:spcPts val="0"/>
              </a:spcBef>
              <a:buNone/>
            </a:pPr>
            <a:endParaRPr sz="1800" dirty="0">
              <a:solidFill>
                <a:srgbClr val="000000"/>
              </a:solidFill>
              <a:latin typeface="Arial"/>
              <a:ea typeface="Arial"/>
              <a:cs typeface="Arial"/>
              <a:sym typeface="Arial"/>
            </a:endParaRPr>
          </a:p>
        </p:txBody>
      </p:sp>
      <p:sp>
        <p:nvSpPr>
          <p:cNvPr id="121" name="Shape 121"/>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People Surveyed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332400" y="468150"/>
            <a:ext cx="8479200" cy="4207200"/>
          </a:xfrm>
          <a:prstGeom prst="rect">
            <a:avLst/>
          </a:prstGeom>
          <a:noFill/>
          <a:ln>
            <a:noFill/>
          </a:ln>
        </p:spPr>
        <p:txBody>
          <a:bodyPr lIns="91425" tIns="91425" rIns="91425" bIns="91425" anchor="t" anchorCtr="0">
            <a:noAutofit/>
          </a:bodyPr>
          <a:lstStyle/>
          <a:p>
            <a:pPr rtl="0">
              <a:lnSpc>
                <a:spcPct val="115000"/>
              </a:lnSpc>
              <a:spcBef>
                <a:spcPts val="0"/>
              </a:spcBef>
              <a:buNone/>
            </a:pPr>
            <a:r>
              <a:rPr lang="en" sz="1800" dirty="0">
                <a:solidFill>
                  <a:srgbClr val="000000"/>
                </a:solidFill>
                <a:latin typeface="Arial"/>
                <a:ea typeface="Arial"/>
                <a:cs typeface="Arial"/>
                <a:sym typeface="Arial"/>
              </a:rPr>
              <a:t>Matthew Robert Peavler (11)			Alexa Belanger (10)</a:t>
            </a:r>
          </a:p>
          <a:p>
            <a:pPr rtl="0">
              <a:lnSpc>
                <a:spcPct val="115000"/>
              </a:lnSpc>
              <a:spcBef>
                <a:spcPts val="0"/>
              </a:spcBef>
              <a:buNone/>
            </a:pPr>
            <a:r>
              <a:rPr lang="en" sz="1800" dirty="0">
                <a:solidFill>
                  <a:srgbClr val="000000"/>
                </a:solidFill>
                <a:latin typeface="Arial"/>
                <a:ea typeface="Arial"/>
                <a:cs typeface="Arial"/>
                <a:sym typeface="Arial"/>
              </a:rPr>
              <a:t>Shawn Osborn (11)				</a:t>
            </a:r>
            <a:r>
              <a:rPr lang="en" sz="1800" dirty="0" smtClean="0">
                <a:solidFill>
                  <a:srgbClr val="000000"/>
                </a:solidFill>
                <a:latin typeface="Arial"/>
                <a:ea typeface="Arial"/>
                <a:cs typeface="Arial"/>
                <a:sym typeface="Arial"/>
              </a:rPr>
              <a:t>Ethan </a:t>
            </a:r>
            <a:r>
              <a:rPr lang="en" sz="1800" dirty="0">
                <a:solidFill>
                  <a:srgbClr val="000000"/>
                </a:solidFill>
                <a:latin typeface="Arial"/>
                <a:ea typeface="Arial"/>
                <a:cs typeface="Arial"/>
                <a:sym typeface="Arial"/>
              </a:rPr>
              <a:t>Todd Liggett (10)</a:t>
            </a:r>
          </a:p>
          <a:p>
            <a:pPr rtl="0">
              <a:lnSpc>
                <a:spcPct val="115000"/>
              </a:lnSpc>
              <a:spcBef>
                <a:spcPts val="0"/>
              </a:spcBef>
              <a:buNone/>
            </a:pPr>
            <a:r>
              <a:rPr lang="en" sz="1800" dirty="0">
                <a:solidFill>
                  <a:srgbClr val="000000"/>
                </a:solidFill>
                <a:latin typeface="Arial"/>
                <a:ea typeface="Arial"/>
                <a:cs typeface="Arial"/>
                <a:sym typeface="Arial"/>
              </a:rPr>
              <a:t>Reed,Corey (10)					</a:t>
            </a:r>
            <a:r>
              <a:rPr lang="en" sz="1800" dirty="0" smtClean="0">
                <a:solidFill>
                  <a:srgbClr val="000000"/>
                </a:solidFill>
                <a:latin typeface="Arial"/>
                <a:ea typeface="Arial"/>
                <a:cs typeface="Arial"/>
                <a:sym typeface="Arial"/>
              </a:rPr>
              <a:t>Lily </a:t>
            </a:r>
            <a:r>
              <a:rPr lang="en" sz="1800" dirty="0">
                <a:solidFill>
                  <a:srgbClr val="000000"/>
                </a:solidFill>
                <a:latin typeface="Arial"/>
                <a:ea typeface="Arial"/>
                <a:cs typeface="Arial"/>
                <a:sym typeface="Arial"/>
              </a:rPr>
              <a:t>Soule (11)</a:t>
            </a:r>
          </a:p>
          <a:p>
            <a:pPr rtl="0">
              <a:lnSpc>
                <a:spcPct val="115000"/>
              </a:lnSpc>
              <a:spcBef>
                <a:spcPts val="0"/>
              </a:spcBef>
              <a:buNone/>
            </a:pPr>
            <a:r>
              <a:rPr lang="en" sz="1800" dirty="0">
                <a:solidFill>
                  <a:srgbClr val="000000"/>
                </a:solidFill>
                <a:latin typeface="Arial"/>
                <a:ea typeface="Arial"/>
                <a:cs typeface="Arial"/>
                <a:sym typeface="Arial"/>
              </a:rPr>
              <a:t>Emily DeVore (12)				</a:t>
            </a:r>
            <a:r>
              <a:rPr lang="en" sz="1800" dirty="0" smtClean="0">
                <a:solidFill>
                  <a:srgbClr val="000000"/>
                </a:solidFill>
                <a:latin typeface="Arial"/>
                <a:ea typeface="Arial"/>
                <a:cs typeface="Arial"/>
                <a:sym typeface="Arial"/>
              </a:rPr>
              <a:t>Claire Halpin (10</a:t>
            </a:r>
            <a:r>
              <a:rPr lang="en" sz="1800" dirty="0">
                <a:solidFill>
                  <a:srgbClr val="000000"/>
                </a:solidFill>
                <a:latin typeface="Arial"/>
                <a:ea typeface="Arial"/>
                <a:cs typeface="Arial"/>
                <a:sym typeface="Arial"/>
              </a:rPr>
              <a:t>)</a:t>
            </a:r>
          </a:p>
          <a:p>
            <a:pPr rtl="0">
              <a:lnSpc>
                <a:spcPct val="115000"/>
              </a:lnSpc>
              <a:spcBef>
                <a:spcPts val="0"/>
              </a:spcBef>
              <a:buNone/>
            </a:pPr>
            <a:r>
              <a:rPr lang="en" sz="1800" dirty="0">
                <a:solidFill>
                  <a:srgbClr val="000000"/>
                </a:solidFill>
                <a:latin typeface="Arial"/>
                <a:ea typeface="Arial"/>
                <a:cs typeface="Arial"/>
                <a:sym typeface="Arial"/>
              </a:rPr>
              <a:t>Gracie DeVore (9)				</a:t>
            </a:r>
            <a:r>
              <a:rPr lang="en" sz="1800" dirty="0" smtClean="0">
                <a:solidFill>
                  <a:srgbClr val="000000"/>
                </a:solidFill>
                <a:latin typeface="Arial"/>
                <a:ea typeface="Arial"/>
                <a:cs typeface="Arial"/>
                <a:sym typeface="Arial"/>
              </a:rPr>
              <a:t>Caleb </a:t>
            </a:r>
            <a:r>
              <a:rPr lang="en" sz="1800" dirty="0">
                <a:solidFill>
                  <a:srgbClr val="000000"/>
                </a:solidFill>
                <a:latin typeface="Arial"/>
                <a:ea typeface="Arial"/>
                <a:cs typeface="Arial"/>
                <a:sym typeface="Arial"/>
              </a:rPr>
              <a:t>Daniel Hinten (10)</a:t>
            </a:r>
          </a:p>
          <a:p>
            <a:pPr rtl="0">
              <a:lnSpc>
                <a:spcPct val="115000"/>
              </a:lnSpc>
              <a:spcBef>
                <a:spcPts val="0"/>
              </a:spcBef>
              <a:buNone/>
            </a:pPr>
            <a:r>
              <a:rPr lang="en" sz="1800" dirty="0">
                <a:solidFill>
                  <a:srgbClr val="000000"/>
                </a:solidFill>
                <a:latin typeface="Arial"/>
                <a:ea typeface="Arial"/>
                <a:cs typeface="Arial"/>
                <a:sym typeface="Arial"/>
              </a:rPr>
              <a:t>Helen Foldenauer (10)				Kezi Claussen (10)</a:t>
            </a:r>
          </a:p>
          <a:p>
            <a:pPr rtl="0">
              <a:lnSpc>
                <a:spcPct val="115000"/>
              </a:lnSpc>
              <a:spcBef>
                <a:spcPts val="0"/>
              </a:spcBef>
              <a:buNone/>
            </a:pPr>
            <a:r>
              <a:rPr lang="en" sz="1800" dirty="0">
                <a:solidFill>
                  <a:srgbClr val="000000"/>
                </a:solidFill>
                <a:latin typeface="Arial"/>
                <a:ea typeface="Arial"/>
                <a:cs typeface="Arial"/>
                <a:sym typeface="Arial"/>
              </a:rPr>
              <a:t>Amy Norton (10)					</a:t>
            </a:r>
            <a:r>
              <a:rPr lang="en" sz="1800" dirty="0" smtClean="0">
                <a:solidFill>
                  <a:srgbClr val="000000"/>
                </a:solidFill>
                <a:latin typeface="Arial"/>
                <a:ea typeface="Arial"/>
                <a:cs typeface="Arial"/>
                <a:sym typeface="Arial"/>
              </a:rPr>
              <a:t>Richelle </a:t>
            </a:r>
            <a:r>
              <a:rPr lang="en" sz="1800" dirty="0">
                <a:solidFill>
                  <a:srgbClr val="000000"/>
                </a:solidFill>
                <a:latin typeface="Arial"/>
                <a:ea typeface="Arial"/>
                <a:cs typeface="Arial"/>
                <a:sym typeface="Arial"/>
              </a:rPr>
              <a:t>Durian (10)</a:t>
            </a:r>
          </a:p>
          <a:p>
            <a:pPr rtl="0">
              <a:lnSpc>
                <a:spcPct val="115000"/>
              </a:lnSpc>
              <a:spcBef>
                <a:spcPts val="0"/>
              </a:spcBef>
              <a:buNone/>
            </a:pPr>
            <a:r>
              <a:rPr lang="en" sz="1800" dirty="0">
                <a:solidFill>
                  <a:srgbClr val="000000"/>
                </a:solidFill>
                <a:latin typeface="Arial"/>
                <a:ea typeface="Arial"/>
                <a:cs typeface="Arial"/>
                <a:sym typeface="Arial"/>
              </a:rPr>
              <a:t>Dalton Clinger (10)				</a:t>
            </a:r>
            <a:r>
              <a:rPr lang="en" sz="1800" dirty="0" smtClean="0">
                <a:solidFill>
                  <a:srgbClr val="000000"/>
                </a:solidFill>
                <a:latin typeface="Arial"/>
                <a:ea typeface="Arial"/>
                <a:cs typeface="Arial"/>
                <a:sym typeface="Arial"/>
              </a:rPr>
              <a:t>Jake </a:t>
            </a:r>
            <a:r>
              <a:rPr lang="en" sz="1800" dirty="0">
                <a:solidFill>
                  <a:srgbClr val="000000"/>
                </a:solidFill>
                <a:latin typeface="Arial"/>
                <a:ea typeface="Arial"/>
                <a:cs typeface="Arial"/>
                <a:sym typeface="Arial"/>
              </a:rPr>
              <a:t>Cole (11)</a:t>
            </a:r>
          </a:p>
          <a:p>
            <a:pPr rtl="0">
              <a:lnSpc>
                <a:spcPct val="115000"/>
              </a:lnSpc>
              <a:spcBef>
                <a:spcPts val="0"/>
              </a:spcBef>
              <a:buNone/>
            </a:pPr>
            <a:r>
              <a:rPr lang="en" sz="1800" dirty="0">
                <a:solidFill>
                  <a:srgbClr val="000000"/>
                </a:solidFill>
                <a:latin typeface="Arial"/>
                <a:ea typeface="Arial"/>
                <a:cs typeface="Arial"/>
                <a:sym typeface="Arial"/>
              </a:rPr>
              <a:t>Jessie Beilby (10)					</a:t>
            </a:r>
            <a:r>
              <a:rPr lang="en" sz="1800" dirty="0" smtClean="0">
                <a:solidFill>
                  <a:srgbClr val="000000"/>
                </a:solidFill>
                <a:latin typeface="Arial"/>
                <a:ea typeface="Arial"/>
                <a:cs typeface="Arial"/>
                <a:sym typeface="Arial"/>
              </a:rPr>
              <a:t>Maddie </a:t>
            </a:r>
            <a:r>
              <a:rPr lang="en" sz="1800" dirty="0">
                <a:solidFill>
                  <a:srgbClr val="000000"/>
                </a:solidFill>
                <a:latin typeface="Arial"/>
                <a:ea typeface="Arial"/>
                <a:cs typeface="Arial"/>
                <a:sym typeface="Arial"/>
              </a:rPr>
              <a:t>Mougalian (10)</a:t>
            </a:r>
          </a:p>
          <a:p>
            <a:pPr rtl="0">
              <a:lnSpc>
                <a:spcPct val="115000"/>
              </a:lnSpc>
              <a:spcBef>
                <a:spcPts val="0"/>
              </a:spcBef>
              <a:buNone/>
            </a:pPr>
            <a:r>
              <a:rPr lang="en" sz="1800" dirty="0">
                <a:solidFill>
                  <a:srgbClr val="000000"/>
                </a:solidFill>
                <a:latin typeface="Arial"/>
                <a:ea typeface="Arial"/>
                <a:cs typeface="Arial"/>
                <a:sym typeface="Arial"/>
              </a:rPr>
              <a:t>Jessie Widener (10)				</a:t>
            </a:r>
            <a:r>
              <a:rPr lang="en" sz="1800" dirty="0" smtClean="0">
                <a:solidFill>
                  <a:srgbClr val="000000"/>
                </a:solidFill>
                <a:latin typeface="Arial"/>
                <a:ea typeface="Arial"/>
                <a:cs typeface="Arial"/>
                <a:sym typeface="Arial"/>
              </a:rPr>
              <a:t>Kailey </a:t>
            </a:r>
            <a:r>
              <a:rPr lang="en" sz="1800" dirty="0">
                <a:solidFill>
                  <a:srgbClr val="000000"/>
                </a:solidFill>
                <a:latin typeface="Arial"/>
                <a:ea typeface="Arial"/>
                <a:cs typeface="Arial"/>
                <a:sym typeface="Arial"/>
              </a:rPr>
              <a:t>Konkle (10)	</a:t>
            </a:r>
          </a:p>
          <a:p>
            <a:pPr rtl="0">
              <a:lnSpc>
                <a:spcPct val="115000"/>
              </a:lnSpc>
              <a:spcBef>
                <a:spcPts val="0"/>
              </a:spcBef>
              <a:buNone/>
            </a:pPr>
            <a:r>
              <a:rPr lang="en" sz="1800" dirty="0">
                <a:solidFill>
                  <a:srgbClr val="000000"/>
                </a:solidFill>
                <a:latin typeface="Arial"/>
                <a:ea typeface="Arial"/>
                <a:cs typeface="Arial"/>
                <a:sym typeface="Arial"/>
              </a:rPr>
              <a:t>Emma Way (10)					</a:t>
            </a:r>
            <a:r>
              <a:rPr lang="en" sz="1800" dirty="0" smtClean="0">
                <a:solidFill>
                  <a:srgbClr val="000000"/>
                </a:solidFill>
                <a:latin typeface="Arial"/>
                <a:ea typeface="Arial"/>
                <a:cs typeface="Arial"/>
                <a:sym typeface="Arial"/>
              </a:rPr>
              <a:t>Janae </a:t>
            </a:r>
            <a:r>
              <a:rPr lang="en" sz="1800" dirty="0">
                <a:solidFill>
                  <a:srgbClr val="000000"/>
                </a:solidFill>
                <a:latin typeface="Arial"/>
                <a:ea typeface="Arial"/>
                <a:cs typeface="Arial"/>
                <a:sym typeface="Arial"/>
              </a:rPr>
              <a:t>Griffin (10)</a:t>
            </a:r>
          </a:p>
          <a:p>
            <a:pPr rtl="0">
              <a:lnSpc>
                <a:spcPct val="115000"/>
              </a:lnSpc>
              <a:spcBef>
                <a:spcPts val="0"/>
              </a:spcBef>
              <a:buNone/>
            </a:pPr>
            <a:r>
              <a:rPr lang="en" sz="1800" dirty="0">
                <a:solidFill>
                  <a:srgbClr val="000000"/>
                </a:solidFill>
                <a:latin typeface="Arial"/>
                <a:ea typeface="Arial"/>
                <a:cs typeface="Arial"/>
                <a:sym typeface="Arial"/>
              </a:rPr>
              <a:t>Elise Blakely (10)					</a:t>
            </a:r>
            <a:r>
              <a:rPr lang="en" sz="1800" dirty="0" smtClean="0">
                <a:solidFill>
                  <a:srgbClr val="000000"/>
                </a:solidFill>
                <a:latin typeface="Arial"/>
                <a:ea typeface="Arial"/>
                <a:cs typeface="Arial"/>
                <a:sym typeface="Arial"/>
              </a:rPr>
              <a:t>Rochelle </a:t>
            </a:r>
            <a:r>
              <a:rPr lang="en" sz="1800" dirty="0">
                <a:solidFill>
                  <a:srgbClr val="000000"/>
                </a:solidFill>
                <a:latin typeface="Arial"/>
                <a:ea typeface="Arial"/>
                <a:cs typeface="Arial"/>
                <a:sym typeface="Arial"/>
              </a:rPr>
              <a:t>Gawel (10)</a:t>
            </a:r>
          </a:p>
          <a:p>
            <a:pPr rtl="0">
              <a:lnSpc>
                <a:spcPct val="115000"/>
              </a:lnSpc>
              <a:spcBef>
                <a:spcPts val="0"/>
              </a:spcBef>
              <a:buNone/>
            </a:pPr>
            <a:r>
              <a:rPr lang="en" sz="1800" dirty="0">
                <a:solidFill>
                  <a:srgbClr val="000000"/>
                </a:solidFill>
                <a:latin typeface="Arial"/>
                <a:ea typeface="Arial"/>
                <a:cs typeface="Arial"/>
                <a:sym typeface="Arial"/>
              </a:rPr>
              <a:t>Delaney Hackman (10)</a:t>
            </a:r>
          </a:p>
          <a:p>
            <a:pPr rtl="0">
              <a:spcBef>
                <a:spcPts val="0"/>
              </a:spcBef>
              <a:buNone/>
            </a:pPr>
            <a:endParaRPr sz="1800" dirty="0"/>
          </a:p>
          <a:p>
            <a:pPr>
              <a:spcBef>
                <a:spcPts val="0"/>
              </a:spcBef>
              <a:buNone/>
            </a:pPr>
            <a:endParaRPr sz="1800" dirty="0"/>
          </a:p>
        </p:txBody>
      </p:sp>
    </p:spTree>
  </p:cSld>
  <p:clrMapOvr>
    <a:masterClrMapping/>
  </p:clrMapOvr>
  <p:transition spd="slow">
    <p:cut/>
  </p:transition>
</p:sld>
</file>

<file path=ppt/theme/theme1.xml><?xml version="1.0" encoding="utf-8"?>
<a:theme xmlns:a="http://schemas.openxmlformats.org/drawingml/2006/main"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947</Words>
  <Application>Microsoft Office PowerPoint</Application>
  <PresentationFormat>On-screen Show (16:9)</PresentationFormat>
  <Paragraphs>151</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inspiration-board</vt:lpstr>
      <vt:lpstr>Homework vs. Sleep</vt:lpstr>
      <vt:lpstr>PowerPoint Presentation</vt:lpstr>
      <vt:lpstr>PowerPoint Presentation</vt:lpstr>
      <vt:lpstr>Bias</vt:lpstr>
      <vt:lpstr>Grades Surveyed</vt:lpstr>
      <vt:lpstr>Grade Summary</vt:lpstr>
      <vt:lpstr>Over 50% of the students were female</vt:lpstr>
      <vt:lpstr>People Surveyed</vt:lpstr>
      <vt:lpstr>PowerPoint Presentation</vt:lpstr>
      <vt:lpstr>PowerPoint Presentation</vt:lpstr>
      <vt:lpstr>How Many Blocks?</vt:lpstr>
      <vt:lpstr>PowerPoint Presentation</vt:lpstr>
      <vt:lpstr>PowerPoint Presentation</vt:lpstr>
      <vt:lpstr>PowerPoint Presentation</vt:lpstr>
      <vt:lpstr>PowerPoint Presentation</vt:lpstr>
      <vt:lpstr>What Do You Do Before Bed?</vt:lpstr>
      <vt:lpstr>PowerPoint Presentation</vt:lpstr>
      <vt:lpstr>PowerPoint Presentation</vt:lpstr>
      <vt:lpstr>Got Sleep?</vt:lpstr>
      <vt:lpstr>PowerPoint Presentation</vt:lpstr>
      <vt:lpstr>Regression and Equation</vt:lpstr>
      <vt:lpstr>PowerPoint Presentation</vt:lpstr>
      <vt:lpstr>Regression and Equation No Outliers</vt:lpstr>
      <vt:lpstr>Z-Scores</vt:lpstr>
      <vt:lpstr>Percentile Rank</vt:lpstr>
      <vt:lpstr>Confidence Interval</vt:lpstr>
      <vt:lpstr>Overall Summary</vt:lpstr>
      <vt:lpstr>Riley’s Summary</vt:lpstr>
      <vt:lpstr>Amy’s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vs. Sleep</dc:title>
  <dc:creator>Amy Norton</dc:creator>
  <cp:lastModifiedBy>Amy Norton</cp:lastModifiedBy>
  <cp:revision>1</cp:revision>
  <dcterms:modified xsi:type="dcterms:W3CDTF">2014-10-21T00:24:13Z</dcterms:modified>
</cp:coreProperties>
</file>