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3390-EB52-4F36-9ECF-32FCAD14C27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AD86-1C3C-4E81-90CC-7D99254628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5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0400" y="5410200"/>
            <a:ext cx="1623600" cy="1217700"/>
          </a:xfrm>
          <a:prstGeom prst="rect">
            <a:avLst/>
          </a:prstGeom>
        </p:spPr>
      </p:pic>
      <p:pic>
        <p:nvPicPr>
          <p:cNvPr id="5" name="Picture 4" descr="IMG_54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657600"/>
            <a:ext cx="1724000" cy="1293000"/>
          </a:xfrm>
          <a:prstGeom prst="rect">
            <a:avLst/>
          </a:prstGeom>
        </p:spPr>
      </p:pic>
      <p:pic>
        <p:nvPicPr>
          <p:cNvPr id="7" name="Picture 6" descr="IMG_54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2209800"/>
            <a:ext cx="1412800" cy="1059600"/>
          </a:xfrm>
          <a:prstGeom prst="rect">
            <a:avLst/>
          </a:prstGeom>
        </p:spPr>
      </p:pic>
      <p:pic>
        <p:nvPicPr>
          <p:cNvPr id="8" name="Picture 7" descr="IMG_55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43800" y="3657600"/>
            <a:ext cx="1308000" cy="981000"/>
          </a:xfrm>
          <a:prstGeom prst="rect">
            <a:avLst/>
          </a:prstGeom>
        </p:spPr>
      </p:pic>
      <p:pic>
        <p:nvPicPr>
          <p:cNvPr id="9" name="Picture 8" descr="IMG_55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2057400" y="2286000"/>
            <a:ext cx="1283400" cy="1283400"/>
          </a:xfrm>
          <a:prstGeom prst="rect">
            <a:avLst/>
          </a:prstGeom>
        </p:spPr>
      </p:pic>
      <p:pic>
        <p:nvPicPr>
          <p:cNvPr id="10" name="Picture 9" descr="IMG_55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5200" y="609600"/>
            <a:ext cx="1662000" cy="1246500"/>
          </a:xfrm>
          <a:prstGeom prst="rect">
            <a:avLst/>
          </a:prstGeom>
        </p:spPr>
      </p:pic>
      <p:pic>
        <p:nvPicPr>
          <p:cNvPr id="11" name="Picture 10" descr="IMG_55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1000" y="762000"/>
            <a:ext cx="1431000" cy="1073250"/>
          </a:xfrm>
          <a:prstGeom prst="rect">
            <a:avLst/>
          </a:prstGeom>
        </p:spPr>
      </p:pic>
      <p:pic>
        <p:nvPicPr>
          <p:cNvPr id="12" name="Picture 11" descr="IMG_550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0" y="762000"/>
            <a:ext cx="1657200" cy="1242900"/>
          </a:xfrm>
          <a:prstGeom prst="rect">
            <a:avLst/>
          </a:prstGeom>
        </p:spPr>
      </p:pic>
      <p:pic>
        <p:nvPicPr>
          <p:cNvPr id="13" name="Picture 12" descr="IMG_550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38800" y="5257800"/>
            <a:ext cx="1807200" cy="1355400"/>
          </a:xfrm>
          <a:prstGeom prst="rect">
            <a:avLst/>
          </a:prstGeom>
        </p:spPr>
      </p:pic>
      <p:pic>
        <p:nvPicPr>
          <p:cNvPr id="14" name="Picture 13" descr="IMG_550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1866900" y="723900"/>
            <a:ext cx="1524000" cy="1143000"/>
          </a:xfrm>
          <a:prstGeom prst="rect">
            <a:avLst/>
          </a:prstGeom>
        </p:spPr>
      </p:pic>
      <p:pic>
        <p:nvPicPr>
          <p:cNvPr id="15" name="Picture 14" descr="IMG_550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91200" y="2438400"/>
            <a:ext cx="1438000" cy="1078500"/>
          </a:xfrm>
          <a:prstGeom prst="rect">
            <a:avLst/>
          </a:prstGeom>
        </p:spPr>
      </p:pic>
      <p:pic>
        <p:nvPicPr>
          <p:cNvPr id="16" name="Picture 15" descr="IMG_5508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1600" y="533400"/>
            <a:ext cx="1422400" cy="1066800"/>
          </a:xfrm>
          <a:prstGeom prst="rect">
            <a:avLst/>
          </a:prstGeom>
        </p:spPr>
      </p:pic>
      <p:pic>
        <p:nvPicPr>
          <p:cNvPr id="17" name="Picture 16" descr="IMG_550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467600" y="2209800"/>
            <a:ext cx="1457000" cy="1092750"/>
          </a:xfrm>
          <a:prstGeom prst="rect">
            <a:avLst/>
          </a:prstGeom>
        </p:spPr>
      </p:pic>
      <p:pic>
        <p:nvPicPr>
          <p:cNvPr id="19" name="Picture 18" descr="IMG_5511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57200" y="2209800"/>
            <a:ext cx="1361000" cy="1020750"/>
          </a:xfrm>
          <a:prstGeom prst="rect">
            <a:avLst/>
          </a:prstGeom>
        </p:spPr>
      </p:pic>
      <p:pic>
        <p:nvPicPr>
          <p:cNvPr id="21" name="Picture 20" descr="IMG_5513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15000" y="3657600"/>
            <a:ext cx="1727200" cy="1295400"/>
          </a:xfrm>
          <a:prstGeom prst="rect">
            <a:avLst/>
          </a:prstGeom>
        </p:spPr>
      </p:pic>
      <p:pic>
        <p:nvPicPr>
          <p:cNvPr id="22" name="Picture 21" descr="IMG_5514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810000" y="3505200"/>
            <a:ext cx="1676400" cy="1257300"/>
          </a:xfrm>
          <a:prstGeom prst="rect">
            <a:avLst/>
          </a:prstGeom>
        </p:spPr>
      </p:pic>
      <p:pic>
        <p:nvPicPr>
          <p:cNvPr id="23" name="Picture 22" descr="IMG_5515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133600" y="5257800"/>
            <a:ext cx="1524000" cy="1143000"/>
          </a:xfrm>
          <a:prstGeom prst="rect">
            <a:avLst/>
          </a:prstGeom>
        </p:spPr>
      </p:pic>
      <p:pic>
        <p:nvPicPr>
          <p:cNvPr id="24" name="Picture 23" descr="IMG_5516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886200" y="5486400"/>
            <a:ext cx="1524000" cy="1143000"/>
          </a:xfrm>
          <a:prstGeom prst="rect">
            <a:avLst/>
          </a:prstGeom>
        </p:spPr>
      </p:pic>
      <p:pic>
        <p:nvPicPr>
          <p:cNvPr id="25" name="Picture 24" descr="IMG_5517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 rot="5400000">
            <a:off x="187575" y="3774825"/>
            <a:ext cx="1547400" cy="1160550"/>
          </a:xfrm>
          <a:prstGeom prst="rect">
            <a:avLst/>
          </a:prstGeom>
        </p:spPr>
      </p:pic>
      <p:pic>
        <p:nvPicPr>
          <p:cNvPr id="26" name="Picture 25" descr="IMG_5518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28600" y="5410200"/>
            <a:ext cx="1497600" cy="112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2018-05-25T02:02:26Z</dcterms:created>
  <dcterms:modified xsi:type="dcterms:W3CDTF">2018-05-25T02:13:12Z</dcterms:modified>
</cp:coreProperties>
</file>